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71" r:id="rId4"/>
  </p:sldMasterIdLst>
  <p:notesMasterIdLst>
    <p:notesMasterId r:id="rId30"/>
  </p:notesMasterIdLst>
  <p:sldIdLst>
    <p:sldId id="256" r:id="rId5"/>
    <p:sldId id="389" r:id="rId6"/>
    <p:sldId id="390" r:id="rId7"/>
    <p:sldId id="391" r:id="rId8"/>
    <p:sldId id="394" r:id="rId9"/>
    <p:sldId id="400" r:id="rId10"/>
    <p:sldId id="399" r:id="rId11"/>
    <p:sldId id="402" r:id="rId12"/>
    <p:sldId id="401" r:id="rId13"/>
    <p:sldId id="383" r:id="rId14"/>
    <p:sldId id="405" r:id="rId15"/>
    <p:sldId id="407" r:id="rId16"/>
    <p:sldId id="406" r:id="rId17"/>
    <p:sldId id="409" r:id="rId18"/>
    <p:sldId id="408" r:id="rId19"/>
    <p:sldId id="392" r:id="rId20"/>
    <p:sldId id="412" r:id="rId21"/>
    <p:sldId id="411" r:id="rId22"/>
    <p:sldId id="413" r:id="rId23"/>
    <p:sldId id="410" r:id="rId24"/>
    <p:sldId id="397" r:id="rId25"/>
    <p:sldId id="396" r:id="rId26"/>
    <p:sldId id="398" r:id="rId27"/>
    <p:sldId id="414" r:id="rId28"/>
    <p:sldId id="3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88604" autoAdjust="0"/>
  </p:normalViewPr>
  <p:slideViewPr>
    <p:cSldViewPr snapToGrid="0">
      <p:cViewPr>
        <p:scale>
          <a:sx n="61" d="100"/>
          <a:sy n="61" d="100"/>
        </p:scale>
        <p:origin x="252" y="15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dilla, David, AC Health, H&amp;H" userId="97a56406-c9db-47ea-8886-ad5da9206663" providerId="ADAL" clId="{4F35C22E-1BD1-4E41-A19D-775843A8141B}"/>
    <pc:docChg chg="undo custSel modSld">
      <pc:chgData name="Padilla, David, AC Health, H&amp;H" userId="97a56406-c9db-47ea-8886-ad5da9206663" providerId="ADAL" clId="{4F35C22E-1BD1-4E41-A19D-775843A8141B}" dt="2026-06-24T21:50:17.193" v="10585" actId="962"/>
      <pc:docMkLst>
        <pc:docMk/>
      </pc:docMkLst>
      <pc:sldChg chg="addSp delSp modSp mod">
        <pc:chgData name="Padilla, David, AC Health, H&amp;H" userId="97a56406-c9db-47ea-8886-ad5da9206663" providerId="ADAL" clId="{4F35C22E-1BD1-4E41-A19D-775843A8141B}" dt="2026-06-24T20:39:12.309" v="6209" actId="962"/>
        <pc:sldMkLst>
          <pc:docMk/>
          <pc:sldMk cId="3629929143" sldId="383"/>
        </pc:sldMkLst>
        <pc:spChg chg="del mod">
          <ac:chgData name="Padilla, David, AC Health, H&amp;H" userId="97a56406-c9db-47ea-8886-ad5da9206663" providerId="ADAL" clId="{4F35C22E-1BD1-4E41-A19D-775843A8141B}" dt="2026-06-24T18:55:34.004" v="1" actId="478"/>
          <ac:spMkLst>
            <pc:docMk/>
            <pc:sldMk cId="3629929143" sldId="383"/>
            <ac:spMk id="4" creationId="{49B9C124-C015-EEA7-2174-49569365E583}"/>
          </ac:spMkLst>
        </pc:spChg>
        <pc:spChg chg="add del mod">
          <ac:chgData name="Padilla, David, AC Health, H&amp;H" userId="97a56406-c9db-47ea-8886-ad5da9206663" providerId="ADAL" clId="{4F35C22E-1BD1-4E41-A19D-775843A8141B}" dt="2026-06-24T18:55:38.330" v="2" actId="478"/>
          <ac:spMkLst>
            <pc:docMk/>
            <pc:sldMk cId="3629929143" sldId="383"/>
            <ac:spMk id="7" creationId="{E2620A02-6561-AEE2-C6CD-0F654E8E7058}"/>
          </ac:spMkLst>
        </pc:spChg>
        <pc:picChg chg="mod">
          <ac:chgData name="Padilla, David, AC Health, H&amp;H" userId="97a56406-c9db-47ea-8886-ad5da9206663" providerId="ADAL" clId="{4F35C22E-1BD1-4E41-A19D-775843A8141B}" dt="2026-06-24T20:39:12.309" v="6209" actId="962"/>
          <ac:picMkLst>
            <pc:docMk/>
            <pc:sldMk cId="3629929143" sldId="383"/>
            <ac:picMk id="6" creationId="{CCF4E508-5B4C-AD91-552C-6D7944976763}"/>
          </ac:picMkLst>
        </pc:picChg>
      </pc:sldChg>
      <pc:sldChg chg="addSp delSp modSp mod">
        <pc:chgData name="Padilla, David, AC Health, H&amp;H" userId="97a56406-c9db-47ea-8886-ad5da9206663" providerId="ADAL" clId="{4F35C22E-1BD1-4E41-A19D-775843A8141B}" dt="2026-06-24T18:58:02.174" v="35" actId="478"/>
        <pc:sldMkLst>
          <pc:docMk/>
          <pc:sldMk cId="2110076937" sldId="385"/>
        </pc:sldMkLst>
        <pc:spChg chg="del">
          <ac:chgData name="Padilla, David, AC Health, H&amp;H" userId="97a56406-c9db-47ea-8886-ad5da9206663" providerId="ADAL" clId="{4F35C22E-1BD1-4E41-A19D-775843A8141B}" dt="2026-06-24T18:57:59.739" v="34" actId="478"/>
          <ac:spMkLst>
            <pc:docMk/>
            <pc:sldMk cId="2110076937" sldId="385"/>
            <ac:spMk id="4" creationId="{C095AFE9-3A00-6A10-3AAD-0BF516C3E153}"/>
          </ac:spMkLst>
        </pc:spChg>
        <pc:spChg chg="add del mod">
          <ac:chgData name="Padilla, David, AC Health, H&amp;H" userId="97a56406-c9db-47ea-8886-ad5da9206663" providerId="ADAL" clId="{4F35C22E-1BD1-4E41-A19D-775843A8141B}" dt="2026-06-24T18:58:02.174" v="35" actId="478"/>
          <ac:spMkLst>
            <pc:docMk/>
            <pc:sldMk cId="2110076937" sldId="385"/>
            <ac:spMk id="6" creationId="{A16C2C09-3A09-5DEC-5E71-C8C73480C90C}"/>
          </ac:spMkLst>
        </pc:spChg>
      </pc:sldChg>
      <pc:sldChg chg="modSp mod">
        <pc:chgData name="Padilla, David, AC Health, H&amp;H" userId="97a56406-c9db-47ea-8886-ad5da9206663" providerId="ADAL" clId="{4F35C22E-1BD1-4E41-A19D-775843A8141B}" dt="2026-06-24T20:46:36.799" v="8337" actId="962"/>
        <pc:sldMkLst>
          <pc:docMk/>
          <pc:sldMk cId="1087019170" sldId="392"/>
        </pc:sldMkLst>
        <pc:picChg chg="mod">
          <ac:chgData name="Padilla, David, AC Health, H&amp;H" userId="97a56406-c9db-47ea-8886-ad5da9206663" providerId="ADAL" clId="{4F35C22E-1BD1-4E41-A19D-775843A8141B}" dt="2026-06-24T20:42:58.519" v="6827" actId="962"/>
          <ac:picMkLst>
            <pc:docMk/>
            <pc:sldMk cId="1087019170" sldId="392"/>
            <ac:picMk id="6" creationId="{3AFD59F3-D9B2-7B4F-3ACB-44608A7BC521}"/>
          </ac:picMkLst>
        </pc:picChg>
        <pc:picChg chg="mod">
          <ac:chgData name="Padilla, David, AC Health, H&amp;H" userId="97a56406-c9db-47ea-8886-ad5da9206663" providerId="ADAL" clId="{4F35C22E-1BD1-4E41-A19D-775843A8141B}" dt="2026-06-24T19:23:57.788" v="983" actId="962"/>
          <ac:picMkLst>
            <pc:docMk/>
            <pc:sldMk cId="1087019170" sldId="392"/>
            <ac:picMk id="20" creationId="{E24CECE5-EA5E-8633-F365-9D6C8D4B894D}"/>
          </ac:picMkLst>
        </pc:picChg>
        <pc:picChg chg="mod">
          <ac:chgData name="Padilla, David, AC Health, H&amp;H" userId="97a56406-c9db-47ea-8886-ad5da9206663" providerId="ADAL" clId="{4F35C22E-1BD1-4E41-A19D-775843A8141B}" dt="2026-06-24T19:27:01.693" v="2365" actId="962"/>
          <ac:picMkLst>
            <pc:docMk/>
            <pc:sldMk cId="1087019170" sldId="392"/>
            <ac:picMk id="34" creationId="{9ABDBFA6-C0D1-310E-7829-767160F9F2B2}"/>
          </ac:picMkLst>
        </pc:picChg>
        <pc:picChg chg="mod">
          <ac:chgData name="Padilla, David, AC Health, H&amp;H" userId="97a56406-c9db-47ea-8886-ad5da9206663" providerId="ADAL" clId="{4F35C22E-1BD1-4E41-A19D-775843A8141B}" dt="2026-06-24T19:27:44.661" v="2681" actId="962"/>
          <ac:picMkLst>
            <pc:docMk/>
            <pc:sldMk cId="1087019170" sldId="392"/>
            <ac:picMk id="38" creationId="{DF92BC99-4350-EF35-AF86-F8DB9E21697D}"/>
          </ac:picMkLst>
        </pc:picChg>
        <pc:picChg chg="mod">
          <ac:chgData name="Padilla, David, AC Health, H&amp;H" userId="97a56406-c9db-47ea-8886-ad5da9206663" providerId="ADAL" clId="{4F35C22E-1BD1-4E41-A19D-775843A8141B}" dt="2026-06-24T20:46:36.799" v="8337" actId="962"/>
          <ac:picMkLst>
            <pc:docMk/>
            <pc:sldMk cId="1087019170" sldId="392"/>
            <ac:picMk id="41" creationId="{FAA4F59C-8826-3DDD-3E2A-845B6F8816AD}"/>
          </ac:picMkLst>
        </pc:picChg>
        <pc:cxnChg chg="mod">
          <ac:chgData name="Padilla, David, AC Health, H&amp;H" userId="97a56406-c9db-47ea-8886-ad5da9206663" providerId="ADAL" clId="{4F35C22E-1BD1-4E41-A19D-775843A8141B}" dt="2026-06-24T18:57:55.190" v="17" actId="962"/>
          <ac:cxnSpMkLst>
            <pc:docMk/>
            <pc:sldMk cId="1087019170" sldId="392"/>
            <ac:cxnSpMk id="15" creationId="{FE36FCA5-52F0-9203-A834-0DCBA03E503E}"/>
          </ac:cxnSpMkLst>
        </pc:cxnChg>
        <pc:cxnChg chg="mod">
          <ac:chgData name="Padilla, David, AC Health, H&amp;H" userId="97a56406-c9db-47ea-8886-ad5da9206663" providerId="ADAL" clId="{4F35C22E-1BD1-4E41-A19D-775843A8141B}" dt="2026-06-24T18:57:55.194" v="18" actId="962"/>
          <ac:cxnSpMkLst>
            <pc:docMk/>
            <pc:sldMk cId="1087019170" sldId="392"/>
            <ac:cxnSpMk id="21" creationId="{656A4E40-48AC-156D-F30F-6A35C1D5B401}"/>
          </ac:cxnSpMkLst>
        </pc:cxnChg>
        <pc:cxnChg chg="mod">
          <ac:chgData name="Padilla, David, AC Health, H&amp;H" userId="97a56406-c9db-47ea-8886-ad5da9206663" providerId="ADAL" clId="{4F35C22E-1BD1-4E41-A19D-775843A8141B}" dt="2026-06-24T18:57:55.199" v="19" actId="962"/>
          <ac:cxnSpMkLst>
            <pc:docMk/>
            <pc:sldMk cId="1087019170" sldId="392"/>
            <ac:cxnSpMk id="25" creationId="{FA6FF3FF-CB34-87D4-FD29-8F9094F10AB5}"/>
          </ac:cxnSpMkLst>
        </pc:cxnChg>
        <pc:cxnChg chg="mod">
          <ac:chgData name="Padilla, David, AC Health, H&amp;H" userId="97a56406-c9db-47ea-8886-ad5da9206663" providerId="ADAL" clId="{4F35C22E-1BD1-4E41-A19D-775843A8141B}" dt="2026-06-24T18:57:55.201" v="20" actId="962"/>
          <ac:cxnSpMkLst>
            <pc:docMk/>
            <pc:sldMk cId="1087019170" sldId="392"/>
            <ac:cxnSpMk id="26" creationId="{D27A9D00-4818-145A-0AC7-EDE5201CF7D5}"/>
          </ac:cxnSpMkLst>
        </pc:cxnChg>
      </pc:sldChg>
      <pc:sldChg chg="modSp mod">
        <pc:chgData name="Padilla, David, AC Health, H&amp;H" userId="97a56406-c9db-47ea-8886-ad5da9206663" providerId="ADAL" clId="{4F35C22E-1BD1-4E41-A19D-775843A8141B}" dt="2026-06-24T18:55:46.974" v="5" actId="962"/>
        <pc:sldMkLst>
          <pc:docMk/>
          <pc:sldMk cId="1068142213" sldId="399"/>
        </pc:sldMkLst>
        <pc:spChg chg="mod">
          <ac:chgData name="Padilla, David, AC Health, H&amp;H" userId="97a56406-c9db-47ea-8886-ad5da9206663" providerId="ADAL" clId="{4F35C22E-1BD1-4E41-A19D-775843A8141B}" dt="2026-06-24T18:55:46.968" v="3" actId="962"/>
          <ac:spMkLst>
            <pc:docMk/>
            <pc:sldMk cId="1068142213" sldId="399"/>
            <ac:spMk id="5" creationId="{F4620A2D-4E6A-C4F4-F857-91F6AB79317D}"/>
          </ac:spMkLst>
        </pc:spChg>
        <pc:spChg chg="mod">
          <ac:chgData name="Padilla, David, AC Health, H&amp;H" userId="97a56406-c9db-47ea-8886-ad5da9206663" providerId="ADAL" clId="{4F35C22E-1BD1-4E41-A19D-775843A8141B}" dt="2026-06-24T18:55:46.972" v="4" actId="962"/>
          <ac:spMkLst>
            <pc:docMk/>
            <pc:sldMk cId="1068142213" sldId="399"/>
            <ac:spMk id="6" creationId="{7BC24923-2F28-2954-7764-B9A36E8AA1E9}"/>
          </ac:spMkLst>
        </pc:spChg>
        <pc:spChg chg="mod">
          <ac:chgData name="Padilla, David, AC Health, H&amp;H" userId="97a56406-c9db-47ea-8886-ad5da9206663" providerId="ADAL" clId="{4F35C22E-1BD1-4E41-A19D-775843A8141B}" dt="2026-06-24T18:55:46.974" v="5" actId="962"/>
          <ac:spMkLst>
            <pc:docMk/>
            <pc:sldMk cId="1068142213" sldId="399"/>
            <ac:spMk id="7" creationId="{31F6F572-9BE2-3992-D0CD-AB5403E5DCCF}"/>
          </ac:spMkLst>
        </pc:spChg>
      </pc:sldChg>
      <pc:sldChg chg="modSp mod">
        <pc:chgData name="Padilla, David, AC Health, H&amp;H" userId="97a56406-c9db-47ea-8886-ad5da9206663" providerId="ADAL" clId="{4F35C22E-1BD1-4E41-A19D-775843A8141B}" dt="2026-06-24T19:12:19.677" v="43" actId="962"/>
        <pc:sldMkLst>
          <pc:docMk/>
          <pc:sldMk cId="1488616385" sldId="401"/>
        </pc:sldMkLst>
        <pc:picChg chg="mod">
          <ac:chgData name="Padilla, David, AC Health, H&amp;H" userId="97a56406-c9db-47ea-8886-ad5da9206663" providerId="ADAL" clId="{4F35C22E-1BD1-4E41-A19D-775843A8141B}" dt="2026-06-24T19:12:19.677" v="43" actId="962"/>
          <ac:picMkLst>
            <pc:docMk/>
            <pc:sldMk cId="1488616385" sldId="401"/>
            <ac:picMk id="6" creationId="{5AF84041-7A4F-E97D-E5D5-E17BF561C6A5}"/>
          </ac:picMkLst>
        </pc:picChg>
      </pc:sldChg>
      <pc:sldChg chg="modSp mod">
        <pc:chgData name="Padilla, David, AC Health, H&amp;H" userId="97a56406-c9db-47ea-8886-ad5da9206663" providerId="ADAL" clId="{4F35C22E-1BD1-4E41-A19D-775843A8141B}" dt="2026-06-24T19:10:20.325" v="41" actId="962"/>
        <pc:sldMkLst>
          <pc:docMk/>
          <pc:sldMk cId="1168283296" sldId="402"/>
        </pc:sldMkLst>
        <pc:picChg chg="mod">
          <ac:chgData name="Padilla, David, AC Health, H&amp;H" userId="97a56406-c9db-47ea-8886-ad5da9206663" providerId="ADAL" clId="{4F35C22E-1BD1-4E41-A19D-775843A8141B}" dt="2026-06-24T19:10:11.476" v="39" actId="962"/>
          <ac:picMkLst>
            <pc:docMk/>
            <pc:sldMk cId="1168283296" sldId="402"/>
            <ac:picMk id="6" creationId="{4FE7CB21-C7E4-339F-32F2-D95652081596}"/>
          </ac:picMkLst>
        </pc:picChg>
        <pc:picChg chg="mod">
          <ac:chgData name="Padilla, David, AC Health, H&amp;H" userId="97a56406-c9db-47ea-8886-ad5da9206663" providerId="ADAL" clId="{4F35C22E-1BD1-4E41-A19D-775843A8141B}" dt="2026-06-24T19:10:20.325" v="41" actId="962"/>
          <ac:picMkLst>
            <pc:docMk/>
            <pc:sldMk cId="1168283296" sldId="402"/>
            <ac:picMk id="8" creationId="{2C53CC18-CC56-4339-283F-670B7E1A7207}"/>
          </ac:picMkLst>
        </pc:picChg>
      </pc:sldChg>
      <pc:sldChg chg="addSp delSp modSp mod">
        <pc:chgData name="Padilla, David, AC Health, H&amp;H" userId="97a56406-c9db-47ea-8886-ad5da9206663" providerId="ADAL" clId="{4F35C22E-1BD1-4E41-A19D-775843A8141B}" dt="2026-06-24T20:39:18.411" v="6213" actId="962"/>
        <pc:sldMkLst>
          <pc:docMk/>
          <pc:sldMk cId="2621197611" sldId="405"/>
        </pc:sldMkLst>
        <pc:spChg chg="del">
          <ac:chgData name="Padilla, David, AC Health, H&amp;H" userId="97a56406-c9db-47ea-8886-ad5da9206663" providerId="ADAL" clId="{4F35C22E-1BD1-4E41-A19D-775843A8141B}" dt="2026-06-24T18:55:58.866" v="6" actId="478"/>
          <ac:spMkLst>
            <pc:docMk/>
            <pc:sldMk cId="2621197611" sldId="405"/>
            <ac:spMk id="4" creationId="{634353AC-B67B-C56A-83A7-CD40F156C12D}"/>
          </ac:spMkLst>
        </pc:spChg>
        <pc:spChg chg="add del mod">
          <ac:chgData name="Padilla, David, AC Health, H&amp;H" userId="97a56406-c9db-47ea-8886-ad5da9206663" providerId="ADAL" clId="{4F35C22E-1BD1-4E41-A19D-775843A8141B}" dt="2026-06-24T18:59:03.535" v="36" actId="478"/>
          <ac:spMkLst>
            <pc:docMk/>
            <pc:sldMk cId="2621197611" sldId="405"/>
            <ac:spMk id="7" creationId="{0DBA6F78-16A4-039C-44A4-C638715D6759}"/>
          </ac:spMkLst>
        </pc:spChg>
        <pc:picChg chg="mod">
          <ac:chgData name="Padilla, David, AC Health, H&amp;H" userId="97a56406-c9db-47ea-8886-ad5da9206663" providerId="ADAL" clId="{4F35C22E-1BD1-4E41-A19D-775843A8141B}" dt="2026-06-24T20:39:18.411" v="6213" actId="962"/>
          <ac:picMkLst>
            <pc:docMk/>
            <pc:sldMk cId="2621197611" sldId="405"/>
            <ac:picMk id="6" creationId="{39AD0F40-86D1-64CF-20AD-44E7D8762B78}"/>
          </ac:picMkLst>
        </pc:picChg>
      </pc:sldChg>
      <pc:sldChg chg="addSp delSp modSp mod">
        <pc:chgData name="Padilla, David, AC Health, H&amp;H" userId="97a56406-c9db-47ea-8886-ad5da9206663" providerId="ADAL" clId="{4F35C22E-1BD1-4E41-A19D-775843A8141B}" dt="2026-06-24T20:38:58.493" v="6201" actId="962"/>
        <pc:sldMkLst>
          <pc:docMk/>
          <pc:sldMk cId="2910178320" sldId="406"/>
        </pc:sldMkLst>
        <pc:spChg chg="del">
          <ac:chgData name="Padilla, David, AC Health, H&amp;H" userId="97a56406-c9db-47ea-8886-ad5da9206663" providerId="ADAL" clId="{4F35C22E-1BD1-4E41-A19D-775843A8141B}" dt="2026-06-24T18:56:32.901" v="9" actId="478"/>
          <ac:spMkLst>
            <pc:docMk/>
            <pc:sldMk cId="2910178320" sldId="406"/>
            <ac:spMk id="4" creationId="{B287E132-341F-F0CD-B1AB-63815D0B8A82}"/>
          </ac:spMkLst>
        </pc:spChg>
        <pc:spChg chg="add del mod">
          <ac:chgData name="Padilla, David, AC Health, H&amp;H" userId="97a56406-c9db-47ea-8886-ad5da9206663" providerId="ADAL" clId="{4F35C22E-1BD1-4E41-A19D-775843A8141B}" dt="2026-06-24T18:59:10.133" v="37" actId="478"/>
          <ac:spMkLst>
            <pc:docMk/>
            <pc:sldMk cId="2910178320" sldId="406"/>
            <ac:spMk id="6" creationId="{82069B69-8367-CCAE-1C6F-A861E616CB19}"/>
          </ac:spMkLst>
        </pc:spChg>
        <pc:picChg chg="mod">
          <ac:chgData name="Padilla, David, AC Health, H&amp;H" userId="97a56406-c9db-47ea-8886-ad5da9206663" providerId="ADAL" clId="{4F35C22E-1BD1-4E41-A19D-775843A8141B}" dt="2026-06-24T20:38:58.493" v="6201" actId="962"/>
          <ac:picMkLst>
            <pc:docMk/>
            <pc:sldMk cId="2910178320" sldId="406"/>
            <ac:picMk id="7" creationId="{0DC8FD94-2B2B-7F89-AB39-BCECAD97B849}"/>
          </ac:picMkLst>
        </pc:picChg>
      </pc:sldChg>
      <pc:sldChg chg="addSp delSp modSp mod">
        <pc:chgData name="Padilla, David, AC Health, H&amp;H" userId="97a56406-c9db-47ea-8886-ad5da9206663" providerId="ADAL" clId="{4F35C22E-1BD1-4E41-A19D-775843A8141B}" dt="2026-06-24T20:40:00.618" v="6319" actId="962"/>
        <pc:sldMkLst>
          <pc:docMk/>
          <pc:sldMk cId="2635560305" sldId="407"/>
        </pc:sldMkLst>
        <pc:spChg chg="del">
          <ac:chgData name="Padilla, David, AC Health, H&amp;H" userId="97a56406-c9db-47ea-8886-ad5da9206663" providerId="ADAL" clId="{4F35C22E-1BD1-4E41-A19D-775843A8141B}" dt="2026-06-24T18:56:03.279" v="7" actId="478"/>
          <ac:spMkLst>
            <pc:docMk/>
            <pc:sldMk cId="2635560305" sldId="407"/>
            <ac:spMk id="4" creationId="{0D9616D1-3E19-D5C9-37CB-C3F093767E1D}"/>
          </ac:spMkLst>
        </pc:spChg>
        <pc:spChg chg="add del mod">
          <ac:chgData name="Padilla, David, AC Health, H&amp;H" userId="97a56406-c9db-47ea-8886-ad5da9206663" providerId="ADAL" clId="{4F35C22E-1BD1-4E41-A19D-775843A8141B}" dt="2026-06-24T18:56:05.678" v="8" actId="478"/>
          <ac:spMkLst>
            <pc:docMk/>
            <pc:sldMk cId="2635560305" sldId="407"/>
            <ac:spMk id="6" creationId="{084B190E-B7D6-E9D0-3BDD-18D9265D0CFE}"/>
          </ac:spMkLst>
        </pc:spChg>
        <pc:picChg chg="mod">
          <ac:chgData name="Padilla, David, AC Health, H&amp;H" userId="97a56406-c9db-47ea-8886-ad5da9206663" providerId="ADAL" clId="{4F35C22E-1BD1-4E41-A19D-775843A8141B}" dt="2026-06-24T20:40:00.618" v="6319" actId="962"/>
          <ac:picMkLst>
            <pc:docMk/>
            <pc:sldMk cId="2635560305" sldId="407"/>
            <ac:picMk id="7" creationId="{E509CB00-D1D2-EA42-BB23-033DCDE51E43}"/>
          </ac:picMkLst>
        </pc:picChg>
      </pc:sldChg>
      <pc:sldChg chg="addSp delSp modSp mod">
        <pc:chgData name="Padilla, David, AC Health, H&amp;H" userId="97a56406-c9db-47ea-8886-ad5da9206663" providerId="ADAL" clId="{4F35C22E-1BD1-4E41-A19D-775843A8141B}" dt="2026-06-24T20:41:46.300" v="6751" actId="962"/>
        <pc:sldMkLst>
          <pc:docMk/>
          <pc:sldMk cId="4024584881" sldId="408"/>
        </pc:sldMkLst>
        <pc:spChg chg="del">
          <ac:chgData name="Padilla, David, AC Health, H&amp;H" userId="97a56406-c9db-47ea-8886-ad5da9206663" providerId="ADAL" clId="{4F35C22E-1BD1-4E41-A19D-775843A8141B}" dt="2026-06-24T18:57:11.904" v="15" actId="478"/>
          <ac:spMkLst>
            <pc:docMk/>
            <pc:sldMk cId="4024584881" sldId="408"/>
            <ac:spMk id="4" creationId="{26153803-49DB-03D4-03D4-588F8E5C5156}"/>
          </ac:spMkLst>
        </pc:spChg>
        <pc:spChg chg="add del mod">
          <ac:chgData name="Padilla, David, AC Health, H&amp;H" userId="97a56406-c9db-47ea-8886-ad5da9206663" providerId="ADAL" clId="{4F35C22E-1BD1-4E41-A19D-775843A8141B}" dt="2026-06-24T18:57:14.583" v="16" actId="478"/>
          <ac:spMkLst>
            <pc:docMk/>
            <pc:sldMk cId="4024584881" sldId="408"/>
            <ac:spMk id="6" creationId="{58386DB1-FC07-700E-530F-9D74136A9ED1}"/>
          </ac:spMkLst>
        </pc:spChg>
        <pc:picChg chg="mod">
          <ac:chgData name="Padilla, David, AC Health, H&amp;H" userId="97a56406-c9db-47ea-8886-ad5da9206663" providerId="ADAL" clId="{4F35C22E-1BD1-4E41-A19D-775843A8141B}" dt="2026-06-24T20:41:46.300" v="6751" actId="962"/>
          <ac:picMkLst>
            <pc:docMk/>
            <pc:sldMk cId="4024584881" sldId="408"/>
            <ac:picMk id="8" creationId="{60460A37-87B6-9D77-6D72-7785A65C7F84}"/>
          </ac:picMkLst>
        </pc:picChg>
      </pc:sldChg>
      <pc:sldChg chg="addSp delSp modSp mod">
        <pc:chgData name="Padilla, David, AC Health, H&amp;H" userId="97a56406-c9db-47ea-8886-ad5da9206663" providerId="ADAL" clId="{4F35C22E-1BD1-4E41-A19D-775843A8141B}" dt="2026-06-24T20:39:34.479" v="6261" actId="962"/>
        <pc:sldMkLst>
          <pc:docMk/>
          <pc:sldMk cId="698076738" sldId="409"/>
        </pc:sldMkLst>
        <pc:spChg chg="add del mod">
          <ac:chgData name="Padilla, David, AC Health, H&amp;H" userId="97a56406-c9db-47ea-8886-ad5da9206663" providerId="ADAL" clId="{4F35C22E-1BD1-4E41-A19D-775843A8141B}" dt="2026-06-24T18:57:03.331" v="13" actId="478"/>
          <ac:spMkLst>
            <pc:docMk/>
            <pc:sldMk cId="698076738" sldId="409"/>
            <ac:spMk id="4" creationId="{60FF6D19-EEF6-FADB-4698-72899F6ECC68}"/>
          </ac:spMkLst>
        </pc:spChg>
        <pc:spChg chg="add del mod">
          <ac:chgData name="Padilla, David, AC Health, H&amp;H" userId="97a56406-c9db-47ea-8886-ad5da9206663" providerId="ADAL" clId="{4F35C22E-1BD1-4E41-A19D-775843A8141B}" dt="2026-06-24T18:57:00.478" v="11" actId="478"/>
          <ac:spMkLst>
            <pc:docMk/>
            <pc:sldMk cId="698076738" sldId="409"/>
            <ac:spMk id="7" creationId="{C9916FD6-5210-474E-145E-04FBF1F27FCF}"/>
          </ac:spMkLst>
        </pc:spChg>
        <pc:spChg chg="add del mod">
          <ac:chgData name="Padilla, David, AC Health, H&amp;H" userId="97a56406-c9db-47ea-8886-ad5da9206663" providerId="ADAL" clId="{4F35C22E-1BD1-4E41-A19D-775843A8141B}" dt="2026-06-24T18:57:05.512" v="14" actId="478"/>
          <ac:spMkLst>
            <pc:docMk/>
            <pc:sldMk cId="698076738" sldId="409"/>
            <ac:spMk id="9" creationId="{A5799975-9458-9199-D1E9-9FDED199B039}"/>
          </ac:spMkLst>
        </pc:spChg>
        <pc:picChg chg="mod">
          <ac:chgData name="Padilla, David, AC Health, H&amp;H" userId="97a56406-c9db-47ea-8886-ad5da9206663" providerId="ADAL" clId="{4F35C22E-1BD1-4E41-A19D-775843A8141B}" dt="2026-06-24T20:39:34.479" v="6261" actId="962"/>
          <ac:picMkLst>
            <pc:docMk/>
            <pc:sldMk cId="698076738" sldId="409"/>
            <ac:picMk id="6" creationId="{2A235678-0E51-CA3C-C848-FA5A739BBE89}"/>
          </ac:picMkLst>
        </pc:picChg>
      </pc:sldChg>
      <pc:sldChg chg="modSp mod">
        <pc:chgData name="Padilla, David, AC Health, H&amp;H" userId="97a56406-c9db-47ea-8886-ad5da9206663" providerId="ADAL" clId="{4F35C22E-1BD1-4E41-A19D-775843A8141B}" dt="2026-06-24T20:46:51.749" v="8345" actId="962"/>
        <pc:sldMkLst>
          <pc:docMk/>
          <pc:sldMk cId="1838676591" sldId="411"/>
        </pc:sldMkLst>
        <pc:picChg chg="mod">
          <ac:chgData name="Padilla, David, AC Health, H&amp;H" userId="97a56406-c9db-47ea-8886-ad5da9206663" providerId="ADAL" clId="{4F35C22E-1BD1-4E41-A19D-775843A8141B}" dt="2026-06-24T20:42:44.427" v="6819" actId="962"/>
          <ac:picMkLst>
            <pc:docMk/>
            <pc:sldMk cId="1838676591" sldId="411"/>
            <ac:picMk id="10" creationId="{B42796D9-9753-9D92-E3B6-6817FCA81E82}"/>
          </ac:picMkLst>
        </pc:picChg>
        <pc:picChg chg="mod">
          <ac:chgData name="Padilla, David, AC Health, H&amp;H" userId="97a56406-c9db-47ea-8886-ad5da9206663" providerId="ADAL" clId="{4F35C22E-1BD1-4E41-A19D-775843A8141B}" dt="2026-06-24T19:28:52.722" v="2685" actId="962"/>
          <ac:picMkLst>
            <pc:docMk/>
            <pc:sldMk cId="1838676591" sldId="411"/>
            <ac:picMk id="20" creationId="{40A22873-98EB-AE47-05A1-9CB588F7399C}"/>
          </ac:picMkLst>
        </pc:picChg>
        <pc:picChg chg="mod">
          <ac:chgData name="Padilla, David, AC Health, H&amp;H" userId="97a56406-c9db-47ea-8886-ad5da9206663" providerId="ADAL" clId="{4F35C22E-1BD1-4E41-A19D-775843A8141B}" dt="2026-06-24T19:51:10.808" v="5333" actId="962"/>
          <ac:picMkLst>
            <pc:docMk/>
            <pc:sldMk cId="1838676591" sldId="411"/>
            <ac:picMk id="27" creationId="{0D72BC18-7955-8D89-8703-6EB15D3A91BD}"/>
          </ac:picMkLst>
        </pc:picChg>
        <pc:picChg chg="mod">
          <ac:chgData name="Padilla, David, AC Health, H&amp;H" userId="97a56406-c9db-47ea-8886-ad5da9206663" providerId="ADAL" clId="{4F35C22E-1BD1-4E41-A19D-775843A8141B}" dt="2026-06-24T20:46:51.749" v="8345" actId="962"/>
          <ac:picMkLst>
            <pc:docMk/>
            <pc:sldMk cId="1838676591" sldId="411"/>
            <ac:picMk id="29" creationId="{3A14DD34-CEB7-5C74-CEDF-FEA5EDB7EFAB}"/>
          </ac:picMkLst>
        </pc:picChg>
        <pc:picChg chg="mod">
          <ac:chgData name="Padilla, David, AC Health, H&amp;H" userId="97a56406-c9db-47ea-8886-ad5da9206663" providerId="ADAL" clId="{4F35C22E-1BD1-4E41-A19D-775843A8141B}" dt="2026-06-24T19:36:17.654" v="4801" actId="962"/>
          <ac:picMkLst>
            <pc:docMk/>
            <pc:sldMk cId="1838676591" sldId="411"/>
            <ac:picMk id="38" creationId="{E71794D5-69F3-43B3-E4E7-D5EB171CC20B}"/>
          </ac:picMkLst>
        </pc:picChg>
        <pc:cxnChg chg="mod">
          <ac:chgData name="Padilla, David, AC Health, H&amp;H" userId="97a56406-c9db-47ea-8886-ad5da9206663" providerId="ADAL" clId="{4F35C22E-1BD1-4E41-A19D-775843A8141B}" dt="2026-06-24T18:57:55.222" v="25" actId="962"/>
          <ac:cxnSpMkLst>
            <pc:docMk/>
            <pc:sldMk cId="1838676591" sldId="411"/>
            <ac:cxnSpMk id="15" creationId="{9C43361A-275E-1190-4119-17045F290817}"/>
          </ac:cxnSpMkLst>
        </pc:cxnChg>
        <pc:cxnChg chg="mod">
          <ac:chgData name="Padilla, David, AC Health, H&amp;H" userId="97a56406-c9db-47ea-8886-ad5da9206663" providerId="ADAL" clId="{4F35C22E-1BD1-4E41-A19D-775843A8141B}" dt="2026-06-24T18:57:55.225" v="26" actId="962"/>
          <ac:cxnSpMkLst>
            <pc:docMk/>
            <pc:sldMk cId="1838676591" sldId="411"/>
            <ac:cxnSpMk id="21" creationId="{3708634A-F517-E0AA-AAE5-AEC9B34FD5F3}"/>
          </ac:cxnSpMkLst>
        </pc:cxnChg>
        <pc:cxnChg chg="mod">
          <ac:chgData name="Padilla, David, AC Health, H&amp;H" userId="97a56406-c9db-47ea-8886-ad5da9206663" providerId="ADAL" clId="{4F35C22E-1BD1-4E41-A19D-775843A8141B}" dt="2026-06-24T18:57:55.228" v="27" actId="962"/>
          <ac:cxnSpMkLst>
            <pc:docMk/>
            <pc:sldMk cId="1838676591" sldId="411"/>
            <ac:cxnSpMk id="25" creationId="{D3B5F932-7417-9A7F-19B0-95197EA452B4}"/>
          </ac:cxnSpMkLst>
        </pc:cxnChg>
        <pc:cxnChg chg="mod">
          <ac:chgData name="Padilla, David, AC Health, H&amp;H" userId="97a56406-c9db-47ea-8886-ad5da9206663" providerId="ADAL" clId="{4F35C22E-1BD1-4E41-A19D-775843A8141B}" dt="2026-06-24T18:57:55.230" v="28" actId="962"/>
          <ac:cxnSpMkLst>
            <pc:docMk/>
            <pc:sldMk cId="1838676591" sldId="411"/>
            <ac:cxnSpMk id="26" creationId="{F6E0428E-38B4-D004-EB9A-C5BCCB145305}"/>
          </ac:cxnSpMkLst>
        </pc:cxnChg>
      </pc:sldChg>
      <pc:sldChg chg="modSp mod">
        <pc:chgData name="Padilla, David, AC Health, H&amp;H" userId="97a56406-c9db-47ea-8886-ad5da9206663" providerId="ADAL" clId="{4F35C22E-1BD1-4E41-A19D-775843A8141B}" dt="2026-06-24T21:47:51.058" v="10551" actId="962"/>
        <pc:sldMkLst>
          <pc:docMk/>
          <pc:sldMk cId="2913717876" sldId="412"/>
        </pc:sldMkLst>
        <pc:picChg chg="mod">
          <ac:chgData name="Padilla, David, AC Health, H&amp;H" userId="97a56406-c9db-47ea-8886-ad5da9206663" providerId="ADAL" clId="{4F35C22E-1BD1-4E41-A19D-775843A8141B}" dt="2026-06-24T19:35:35.312" v="4787" actId="962"/>
          <ac:picMkLst>
            <pc:docMk/>
            <pc:sldMk cId="2913717876" sldId="412"/>
            <ac:picMk id="7" creationId="{E156413A-FEC6-8B70-4FAB-833412D3BDC3}"/>
          </ac:picMkLst>
        </pc:picChg>
        <pc:picChg chg="mod">
          <ac:chgData name="Padilla, David, AC Health, H&amp;H" userId="97a56406-c9db-47ea-8886-ad5da9206663" providerId="ADAL" clId="{4F35C22E-1BD1-4E41-A19D-775843A8141B}" dt="2026-06-24T21:47:51.058" v="10551" actId="962"/>
          <ac:picMkLst>
            <pc:docMk/>
            <pc:sldMk cId="2913717876" sldId="412"/>
            <ac:picMk id="9" creationId="{3ED32209-5D07-CBFC-E6C0-15C13CC22B8A}"/>
          </ac:picMkLst>
        </pc:picChg>
        <pc:picChg chg="mod">
          <ac:chgData name="Padilla, David, AC Health, H&amp;H" userId="97a56406-c9db-47ea-8886-ad5da9206663" providerId="ADAL" clId="{4F35C22E-1BD1-4E41-A19D-775843A8141B}" dt="2026-06-24T19:35:50.145" v="4799" actId="962"/>
          <ac:picMkLst>
            <pc:docMk/>
            <pc:sldMk cId="2913717876" sldId="412"/>
            <ac:picMk id="11" creationId="{F88D08C6-75B0-4D52-D155-786E42EB1CEA}"/>
          </ac:picMkLst>
        </pc:picChg>
        <pc:picChg chg="mod">
          <ac:chgData name="Padilla, David, AC Health, H&amp;H" userId="97a56406-c9db-47ea-8886-ad5da9206663" providerId="ADAL" clId="{4F35C22E-1BD1-4E41-A19D-775843A8141B}" dt="2026-06-24T20:46:44.544" v="8341" actId="962"/>
          <ac:picMkLst>
            <pc:docMk/>
            <pc:sldMk cId="2913717876" sldId="412"/>
            <ac:picMk id="13" creationId="{8036C886-4039-70F7-BB73-14D39DDEC572}"/>
          </ac:picMkLst>
        </pc:picChg>
        <pc:picChg chg="mod">
          <ac:chgData name="Padilla, David, AC Health, H&amp;H" userId="97a56406-c9db-47ea-8886-ad5da9206663" providerId="ADAL" clId="{4F35C22E-1BD1-4E41-A19D-775843A8141B}" dt="2026-06-24T19:28:48.767" v="2683" actId="962"/>
          <ac:picMkLst>
            <pc:docMk/>
            <pc:sldMk cId="2913717876" sldId="412"/>
            <ac:picMk id="20" creationId="{C48DFBAE-218A-D843-01B4-AB2823BA4D3F}"/>
          </ac:picMkLst>
        </pc:picChg>
        <pc:cxnChg chg="mod">
          <ac:chgData name="Padilla, David, AC Health, H&amp;H" userId="97a56406-c9db-47ea-8886-ad5da9206663" providerId="ADAL" clId="{4F35C22E-1BD1-4E41-A19D-775843A8141B}" dt="2026-06-24T18:57:55.207" v="21" actId="962"/>
          <ac:cxnSpMkLst>
            <pc:docMk/>
            <pc:sldMk cId="2913717876" sldId="412"/>
            <ac:cxnSpMk id="15" creationId="{BFF85195-5DA0-0A72-A657-D27E5FF705F0}"/>
          </ac:cxnSpMkLst>
        </pc:cxnChg>
        <pc:cxnChg chg="mod">
          <ac:chgData name="Padilla, David, AC Health, H&amp;H" userId="97a56406-c9db-47ea-8886-ad5da9206663" providerId="ADAL" clId="{4F35C22E-1BD1-4E41-A19D-775843A8141B}" dt="2026-06-24T18:57:55.210" v="22" actId="962"/>
          <ac:cxnSpMkLst>
            <pc:docMk/>
            <pc:sldMk cId="2913717876" sldId="412"/>
            <ac:cxnSpMk id="21" creationId="{61F3BF13-FFBF-37A1-05FA-D446C761607D}"/>
          </ac:cxnSpMkLst>
        </pc:cxnChg>
        <pc:cxnChg chg="mod">
          <ac:chgData name="Padilla, David, AC Health, H&amp;H" userId="97a56406-c9db-47ea-8886-ad5da9206663" providerId="ADAL" clId="{4F35C22E-1BD1-4E41-A19D-775843A8141B}" dt="2026-06-24T18:57:55.213" v="23" actId="962"/>
          <ac:cxnSpMkLst>
            <pc:docMk/>
            <pc:sldMk cId="2913717876" sldId="412"/>
            <ac:cxnSpMk id="25" creationId="{47757B5C-1A69-4128-7F0C-B5417203EB81}"/>
          </ac:cxnSpMkLst>
        </pc:cxnChg>
        <pc:cxnChg chg="mod">
          <ac:chgData name="Padilla, David, AC Health, H&amp;H" userId="97a56406-c9db-47ea-8886-ad5da9206663" providerId="ADAL" clId="{4F35C22E-1BD1-4E41-A19D-775843A8141B}" dt="2026-06-24T18:57:55.215" v="24" actId="962"/>
          <ac:cxnSpMkLst>
            <pc:docMk/>
            <pc:sldMk cId="2913717876" sldId="412"/>
            <ac:cxnSpMk id="26" creationId="{68DEEFFA-288A-FF7A-18B0-6C9526337E0C}"/>
          </ac:cxnSpMkLst>
        </pc:cxnChg>
      </pc:sldChg>
      <pc:sldChg chg="modSp mod">
        <pc:chgData name="Padilla, David, AC Health, H&amp;H" userId="97a56406-c9db-47ea-8886-ad5da9206663" providerId="ADAL" clId="{4F35C22E-1BD1-4E41-A19D-775843A8141B}" dt="2026-06-24T21:50:17.193" v="10585" actId="962"/>
        <pc:sldMkLst>
          <pc:docMk/>
          <pc:sldMk cId="3201637535" sldId="413"/>
        </pc:sldMkLst>
        <pc:picChg chg="mod">
          <ac:chgData name="Padilla, David, AC Health, H&amp;H" userId="97a56406-c9db-47ea-8886-ad5da9206663" providerId="ADAL" clId="{4F35C22E-1BD1-4E41-A19D-775843A8141B}" dt="2026-06-24T20:51:50.750" v="9797" actId="962"/>
          <ac:picMkLst>
            <pc:docMk/>
            <pc:sldMk cId="3201637535" sldId="413"/>
            <ac:picMk id="6" creationId="{F57674A1-EF95-022F-D753-4FC34B22411B}"/>
          </ac:picMkLst>
        </pc:picChg>
        <pc:picChg chg="mod">
          <ac:chgData name="Padilla, David, AC Health, H&amp;H" userId="97a56406-c9db-47ea-8886-ad5da9206663" providerId="ADAL" clId="{4F35C22E-1BD1-4E41-A19D-775843A8141B}" dt="2026-06-24T20:46:12.500" v="8311" actId="962"/>
          <ac:picMkLst>
            <pc:docMk/>
            <pc:sldMk cId="3201637535" sldId="413"/>
            <ac:picMk id="10" creationId="{786446B3-141E-D2F8-C558-1D9216D4EEEE}"/>
          </ac:picMkLst>
        </pc:picChg>
        <pc:picChg chg="mod">
          <ac:chgData name="Padilla, David, AC Health, H&amp;H" userId="97a56406-c9db-47ea-8886-ad5da9206663" providerId="ADAL" clId="{4F35C22E-1BD1-4E41-A19D-775843A8141B}" dt="2026-06-24T19:28:56.296" v="2687" actId="962"/>
          <ac:picMkLst>
            <pc:docMk/>
            <pc:sldMk cId="3201637535" sldId="413"/>
            <ac:picMk id="20" creationId="{68259D83-542C-874E-4341-689032846665}"/>
          </ac:picMkLst>
        </pc:picChg>
        <pc:picChg chg="mod">
          <ac:chgData name="Padilla, David, AC Health, H&amp;H" userId="97a56406-c9db-47ea-8886-ad5da9206663" providerId="ADAL" clId="{4F35C22E-1BD1-4E41-A19D-775843A8141B}" dt="2026-06-24T21:50:17.193" v="10585" actId="962"/>
          <ac:picMkLst>
            <pc:docMk/>
            <pc:sldMk cId="3201637535" sldId="413"/>
            <ac:picMk id="33" creationId="{1C709702-05C1-62F3-50C9-63E0B4587896}"/>
          </ac:picMkLst>
        </pc:picChg>
        <pc:picChg chg="mod">
          <ac:chgData name="Padilla, David, AC Health, H&amp;H" userId="97a56406-c9db-47ea-8886-ad5da9206663" providerId="ADAL" clId="{4F35C22E-1BD1-4E41-A19D-775843A8141B}" dt="2026-06-24T20:53:18.439" v="10499" actId="962"/>
          <ac:picMkLst>
            <pc:docMk/>
            <pc:sldMk cId="3201637535" sldId="413"/>
            <ac:picMk id="36" creationId="{3494CC68-8A4A-5AD3-1583-5C306D261266}"/>
          </ac:picMkLst>
        </pc:picChg>
        <pc:picChg chg="mod">
          <ac:chgData name="Padilla, David, AC Health, H&amp;H" userId="97a56406-c9db-47ea-8886-ad5da9206663" providerId="ADAL" clId="{4F35C22E-1BD1-4E41-A19D-775843A8141B}" dt="2026-06-24T19:36:44.336" v="4903" actId="962"/>
          <ac:picMkLst>
            <pc:docMk/>
            <pc:sldMk cId="3201637535" sldId="413"/>
            <ac:picMk id="38" creationId="{6370B536-4392-1B1A-C1DA-D899D0BA5120}"/>
          </ac:picMkLst>
        </pc:picChg>
        <pc:cxnChg chg="mod">
          <ac:chgData name="Padilla, David, AC Health, H&amp;H" userId="97a56406-c9db-47ea-8886-ad5da9206663" providerId="ADAL" clId="{4F35C22E-1BD1-4E41-A19D-775843A8141B}" dt="2026-06-24T18:57:55.235" v="29" actId="962"/>
          <ac:cxnSpMkLst>
            <pc:docMk/>
            <pc:sldMk cId="3201637535" sldId="413"/>
            <ac:cxnSpMk id="15" creationId="{42FBFFAA-910B-51E1-0111-42CC5075771A}"/>
          </ac:cxnSpMkLst>
        </pc:cxnChg>
        <pc:cxnChg chg="mod">
          <ac:chgData name="Padilla, David, AC Health, H&amp;H" userId="97a56406-c9db-47ea-8886-ad5da9206663" providerId="ADAL" clId="{4F35C22E-1BD1-4E41-A19D-775843A8141B}" dt="2026-06-24T18:57:55.239" v="30" actId="962"/>
          <ac:cxnSpMkLst>
            <pc:docMk/>
            <pc:sldMk cId="3201637535" sldId="413"/>
            <ac:cxnSpMk id="21" creationId="{65E338EA-2B28-05F4-F0E3-D990FCF35F78}"/>
          </ac:cxnSpMkLst>
        </pc:cxnChg>
        <pc:cxnChg chg="mod">
          <ac:chgData name="Padilla, David, AC Health, H&amp;H" userId="97a56406-c9db-47ea-8886-ad5da9206663" providerId="ADAL" clId="{4F35C22E-1BD1-4E41-A19D-775843A8141B}" dt="2026-06-24T18:57:55.241" v="31" actId="962"/>
          <ac:cxnSpMkLst>
            <pc:docMk/>
            <pc:sldMk cId="3201637535" sldId="413"/>
            <ac:cxnSpMk id="25" creationId="{A37AAD0E-7FF2-939F-0EB9-0F13DC6EB7BB}"/>
          </ac:cxnSpMkLst>
        </pc:cxnChg>
        <pc:cxnChg chg="mod">
          <ac:chgData name="Padilla, David, AC Health, H&amp;H" userId="97a56406-c9db-47ea-8886-ad5da9206663" providerId="ADAL" clId="{4F35C22E-1BD1-4E41-A19D-775843A8141B}" dt="2026-06-24T18:57:55.243" v="32" actId="962"/>
          <ac:cxnSpMkLst>
            <pc:docMk/>
            <pc:sldMk cId="3201637535" sldId="413"/>
            <ac:cxnSpMk id="26" creationId="{AF455C4C-4E36-5981-E50C-B94E3F513AB7}"/>
          </ac:cxnSpMkLst>
        </pc:cxnChg>
        <pc:cxnChg chg="mod">
          <ac:chgData name="Padilla, David, AC Health, H&amp;H" userId="97a56406-c9db-47ea-8886-ad5da9206663" providerId="ADAL" clId="{4F35C22E-1BD1-4E41-A19D-775843A8141B}" dt="2026-06-24T18:57:55.245" v="33" actId="962"/>
          <ac:cxnSpMkLst>
            <pc:docMk/>
            <pc:sldMk cId="3201637535" sldId="413"/>
            <ac:cxnSpMk id="29" creationId="{0AD2516B-F154-4018-BEE6-D09F80028D78}"/>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18B16-7C4C-4705-AE85-5B77D6A869F4}"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7954CB-9EF9-4BDE-9CE6-0A02B07073E2}" type="slidenum">
              <a:rPr lang="en-US" smtClean="0"/>
              <a:t>‹#›</a:t>
            </a:fld>
            <a:endParaRPr lang="en-US"/>
          </a:p>
        </p:txBody>
      </p:sp>
    </p:spTree>
    <p:extLst>
      <p:ext uri="{BB962C8B-B14F-4D97-AF65-F5344CB8AC3E}">
        <p14:creationId xmlns:p14="http://schemas.microsoft.com/office/powerpoint/2010/main" val="504291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B28B2-586A-23FA-4F75-4A7DCF05FE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69BBB-7E9A-BEC1-C163-8D29524E42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5B75F-ED7B-A798-807B-B168752AE73E}"/>
              </a:ext>
            </a:extLst>
          </p:cNvPr>
          <p:cNvSpPr>
            <a:spLocks noGrp="1"/>
          </p:cNvSpPr>
          <p:nvPr>
            <p:ph type="body" idx="1"/>
          </p:nvPr>
        </p:nvSpPr>
        <p:spPr/>
        <p:txBody>
          <a:bodyPr/>
          <a:lstStyle/>
          <a:p>
            <a:pPr marL="171450" lvl="0" indent="-171450">
              <a:buFontTx/>
              <a:buChar char="-"/>
            </a:pPr>
            <a:endParaRPr lang="en-US" baseline="0"/>
          </a:p>
          <a:p>
            <a:endParaRPr lang="en-US"/>
          </a:p>
        </p:txBody>
      </p:sp>
      <p:sp>
        <p:nvSpPr>
          <p:cNvPr id="4" name="Slide Number Placeholder 3">
            <a:extLst>
              <a:ext uri="{FF2B5EF4-FFF2-40B4-BE49-F238E27FC236}">
                <a16:creationId xmlns:a16="http://schemas.microsoft.com/office/drawing/2014/main" id="{1DD0A162-282F-EC09-BCB5-579CC011FE7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4041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AAA50-E06B-40EE-8A75-3BC71271B6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DD8614-8EDF-9E71-5F80-9B3504C120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16FD24-D066-9714-E401-0A12C1F9B60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Housing Navigation is a pre-tenancy service. It's designed to support members in accessing housing, addressing barriers, and ensuring readiness. This is about structured, intentional work—not just helping with forms or referring to housing options.</a:t>
            </a:r>
          </a:p>
          <a:p>
            <a:endParaRPr lang="en-US"/>
          </a:p>
        </p:txBody>
      </p:sp>
      <p:sp>
        <p:nvSpPr>
          <p:cNvPr id="4" name="Slide Number Placeholder 3">
            <a:extLst>
              <a:ext uri="{FF2B5EF4-FFF2-40B4-BE49-F238E27FC236}">
                <a16:creationId xmlns:a16="http://schemas.microsoft.com/office/drawing/2014/main" id="{65AA112B-E3FB-3C73-6AB9-6037BD7C9C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4694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D8F85-797C-D9DF-5CE5-06765860B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82089-8B58-13ED-219B-1BE91F18A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568D69-E2E5-4964-4225-FBF672324B4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4AEE7A-1D9B-83DD-5E96-D2B6C47404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0448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9B66E-B469-FDF7-C707-5EFDA6DE50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9CB93E-33CF-B647-31B6-580DE2948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91B7D-1241-198B-26E1-582AB5E802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60AE1C-2576-BA84-D64E-BDC157AB9CD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7927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DF399-DFC9-E609-C6AC-B07FA821D4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CC05D-B35B-A0E8-22CB-C0C6CBB864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3AC6F2-D145-C777-E3B4-329246AAAE1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8D27355-E9CD-E58E-F7BF-04060448145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473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443C4-62BE-9CBC-82E5-DE3F0E3AD0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898C2-5969-8CEC-2840-F39AA4CE6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40DF64-9F03-46BB-11D8-6F8F29A6764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E240A9A-D7C7-1351-5C4A-B2E344B79DE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1986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1C6DA-63BF-BE5D-F4FB-0B9D70FDA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37DC4-7576-CD0E-9A7B-16E4EBA873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CBA44-EE17-9C0A-4052-38094FBB5315}"/>
              </a:ext>
            </a:extLst>
          </p:cNvPr>
          <p:cNvSpPr>
            <a:spLocks noGrp="1"/>
          </p:cNvSpPr>
          <p:nvPr>
            <p:ph type="body" idx="1"/>
          </p:nvPr>
        </p:nvSpPr>
        <p:spPr/>
        <p:txBody>
          <a:bodyPr/>
          <a:lstStyle/>
          <a:p>
            <a:pPr marL="171450" lvl="0" indent="-171450">
              <a:buFontTx/>
              <a:buChar char="-"/>
            </a:pPr>
            <a:r>
              <a:rPr lang="en-US" baseline="0"/>
              <a:t>DEMO</a:t>
            </a:r>
          </a:p>
          <a:p>
            <a:endParaRPr lang="en-US"/>
          </a:p>
        </p:txBody>
      </p:sp>
      <p:sp>
        <p:nvSpPr>
          <p:cNvPr id="4" name="Slide Number Placeholder 3">
            <a:extLst>
              <a:ext uri="{FF2B5EF4-FFF2-40B4-BE49-F238E27FC236}">
                <a16:creationId xmlns:a16="http://schemas.microsoft.com/office/drawing/2014/main" id="{E1682C13-2220-8D1E-6331-B48393DA251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87118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D6972-EEF2-2C61-FE56-7CE9B0320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5390DB-109A-5CB9-7169-BEC771A7A0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F40A96-340E-3DEB-A1DD-A55120A5E46D}"/>
              </a:ext>
            </a:extLst>
          </p:cNvPr>
          <p:cNvSpPr>
            <a:spLocks noGrp="1"/>
          </p:cNvSpPr>
          <p:nvPr>
            <p:ph type="body" idx="1"/>
          </p:nvPr>
        </p:nvSpPr>
        <p:spPr/>
        <p:txBody>
          <a:bodyPr/>
          <a:lstStyle/>
          <a:p>
            <a:pPr marL="171450" lvl="0" indent="-171450">
              <a:buFontTx/>
              <a:buChar char="-"/>
            </a:pPr>
            <a:endParaRPr lang="en-US" baseline="0"/>
          </a:p>
          <a:p>
            <a:endParaRPr lang="en-US"/>
          </a:p>
        </p:txBody>
      </p:sp>
      <p:sp>
        <p:nvSpPr>
          <p:cNvPr id="4" name="Slide Number Placeholder 3">
            <a:extLst>
              <a:ext uri="{FF2B5EF4-FFF2-40B4-BE49-F238E27FC236}">
                <a16:creationId xmlns:a16="http://schemas.microsoft.com/office/drawing/2014/main" id="{3E6414E3-86FC-6178-FF43-F42BBE0D5D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4152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DB19D-BE99-F124-2C8C-ECC2D41C88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2B8F17-9BBD-2281-398A-8C5AA70C23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738EEB-95DF-62E1-1C12-CC65BE0C907B}"/>
              </a:ext>
            </a:extLst>
          </p:cNvPr>
          <p:cNvSpPr>
            <a:spLocks noGrp="1"/>
          </p:cNvSpPr>
          <p:nvPr>
            <p:ph type="body" idx="1"/>
          </p:nvPr>
        </p:nvSpPr>
        <p:spPr/>
        <p:txBody>
          <a:bodyPr/>
          <a:lstStyle/>
          <a:p>
            <a:pPr marL="171450" lvl="0" indent="-171450">
              <a:buFontTx/>
              <a:buChar char="-"/>
            </a:pPr>
            <a:endParaRPr lang="en-US" baseline="0"/>
          </a:p>
          <a:p>
            <a:endParaRPr lang="en-US"/>
          </a:p>
        </p:txBody>
      </p:sp>
      <p:sp>
        <p:nvSpPr>
          <p:cNvPr id="4" name="Slide Number Placeholder 3">
            <a:extLst>
              <a:ext uri="{FF2B5EF4-FFF2-40B4-BE49-F238E27FC236}">
                <a16:creationId xmlns:a16="http://schemas.microsoft.com/office/drawing/2014/main" id="{D2314E01-D63E-BAAA-BC67-384045B0700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3506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0A2BD-EB01-F934-0DA3-BDD7952B6A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842FE-DB33-D0FA-8C95-F009EEA1C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D75F6C-5BAE-1DD0-6CCE-FC5914DAA968}"/>
              </a:ext>
            </a:extLst>
          </p:cNvPr>
          <p:cNvSpPr>
            <a:spLocks noGrp="1"/>
          </p:cNvSpPr>
          <p:nvPr>
            <p:ph type="body" idx="1"/>
          </p:nvPr>
        </p:nvSpPr>
        <p:spPr/>
        <p:txBody>
          <a:bodyPr/>
          <a:lstStyle/>
          <a:p>
            <a:pPr marL="171450" lvl="0" indent="-171450">
              <a:buFontTx/>
              <a:buChar char="-"/>
            </a:pPr>
            <a:r>
              <a:rPr lang="en-US" baseline="0"/>
              <a:t>DEMO</a:t>
            </a:r>
          </a:p>
          <a:p>
            <a:endParaRPr lang="en-US"/>
          </a:p>
        </p:txBody>
      </p:sp>
      <p:sp>
        <p:nvSpPr>
          <p:cNvPr id="4" name="Slide Number Placeholder 3">
            <a:extLst>
              <a:ext uri="{FF2B5EF4-FFF2-40B4-BE49-F238E27FC236}">
                <a16:creationId xmlns:a16="http://schemas.microsoft.com/office/drawing/2014/main" id="{740639C0-BB7C-2149-2D8B-0E64CEF0600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716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7EED6-3C75-14E5-7435-CD642F403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BCCDB-E001-CB2C-E6C2-9A4F388A74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88B5FA-7D63-8839-3EEC-B84804A3ED96}"/>
              </a:ext>
            </a:extLst>
          </p:cNvPr>
          <p:cNvSpPr>
            <a:spLocks noGrp="1"/>
          </p:cNvSpPr>
          <p:nvPr>
            <p:ph type="body" idx="1"/>
          </p:nvPr>
        </p:nvSpPr>
        <p:spPr/>
        <p:txBody>
          <a:bodyPr/>
          <a:lstStyle/>
          <a:p>
            <a:pPr marL="171450" lvl="0" indent="-171450">
              <a:buFontTx/>
              <a:buChar char="-"/>
            </a:pPr>
            <a:endParaRPr lang="en-US" baseline="0"/>
          </a:p>
          <a:p>
            <a:r>
              <a:rPr lang="en-US"/>
              <a:t>AS</a:t>
            </a:r>
          </a:p>
        </p:txBody>
      </p:sp>
      <p:sp>
        <p:nvSpPr>
          <p:cNvPr id="4" name="Slide Number Placeholder 3">
            <a:extLst>
              <a:ext uri="{FF2B5EF4-FFF2-40B4-BE49-F238E27FC236}">
                <a16:creationId xmlns:a16="http://schemas.microsoft.com/office/drawing/2014/main" id="{52867C63-E19F-5542-BC9D-3E5E7792716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329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84D1A-23AC-2342-7A03-6794E2CEFB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73A4E5-CBA2-11F9-9770-580FC1C07E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F7159-FC31-7849-34DE-7199B0540AB5}"/>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513243F9-62AA-8E14-757A-D6FB23EACB0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25871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392C5-8CFE-6CC8-4AFD-B437AB4144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4617D4-7D42-F432-81D2-42A0019E0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EBCC0-471A-AE48-5AF6-2B1468FC302D}"/>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2EA77834-F2C4-DD2B-9F73-348E31371CC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263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C0AE4-1113-48E2-3C39-6BB1FB4AB3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D949F6-3D22-D808-E54E-1D56D6BC1C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DBCC63-2728-9E5C-C126-3F49796C2109}"/>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1853092B-7BE1-303E-1074-6A15812007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4739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D8A78-BCB8-3E0A-550C-FC0B1A6F1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AF5D11-9947-9729-1CDE-CBB16E44AE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020118-2A8B-2549-B0A8-FFC6F63F88E2}"/>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5163DA7E-83BE-0963-1896-87F629B9FCD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70082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88935-A2EA-F0BB-424D-C11DF8ED9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E27961-D9DC-3BF6-689B-66BB206DEB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9B92D-FCDA-943C-6F00-DAD7D05BB7DD}"/>
              </a:ext>
            </a:extLst>
          </p:cNvPr>
          <p:cNvSpPr>
            <a:spLocks noGrp="1"/>
          </p:cNvSpPr>
          <p:nvPr>
            <p:ph type="body" idx="1"/>
          </p:nvPr>
        </p:nvSpPr>
        <p:spPr/>
        <p:txBody>
          <a:bodyPr/>
          <a:lstStyle/>
          <a:p>
            <a:pPr marL="171450" lvl="0" indent="-171450">
              <a:buFontTx/>
              <a:buChar char="-"/>
            </a:pPr>
            <a:r>
              <a:rPr lang="en-US" baseline="0"/>
              <a:t>JL</a:t>
            </a:r>
          </a:p>
          <a:p>
            <a:endParaRPr lang="en-US"/>
          </a:p>
        </p:txBody>
      </p:sp>
      <p:sp>
        <p:nvSpPr>
          <p:cNvPr id="4" name="Slide Number Placeholder 3">
            <a:extLst>
              <a:ext uri="{FF2B5EF4-FFF2-40B4-BE49-F238E27FC236}">
                <a16:creationId xmlns:a16="http://schemas.microsoft.com/office/drawing/2014/main" id="{998CDAE7-8A3B-D3AA-80F7-23C75CF6535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9700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CE22E-2FBA-9FFE-3FD7-8A0AED6CDB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00692-6381-FEE6-A609-DD77461B90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556B32-5DAD-FBD3-69FF-436758F1109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0B95CE0-E4C8-6FA8-5904-9CD4C8A4E21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9498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0DAAB-D6D6-B7C1-72D4-929E398C0B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DBEEE0-92BC-7B09-CC25-91303DBD51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BD1738-9162-3E3E-D9C8-AAC3FADB75A4}"/>
              </a:ext>
            </a:extLst>
          </p:cNvPr>
          <p:cNvSpPr>
            <a:spLocks noGrp="1"/>
          </p:cNvSpPr>
          <p:nvPr>
            <p:ph type="body" idx="1"/>
          </p:nvPr>
        </p:nvSpPr>
        <p:spPr/>
        <p:txBody>
          <a:bodyPr/>
          <a:lstStyle/>
          <a:p>
            <a:pPr marL="171450" lvl="0" indent="-171450">
              <a:buFontTx/>
              <a:buChar char="-"/>
            </a:pPr>
            <a:endParaRPr lang="en-US" baseline="0"/>
          </a:p>
          <a:p>
            <a:r>
              <a:rPr lang="en-US"/>
              <a:t>AS</a:t>
            </a:r>
          </a:p>
        </p:txBody>
      </p:sp>
      <p:sp>
        <p:nvSpPr>
          <p:cNvPr id="4" name="Slide Number Placeholder 3">
            <a:extLst>
              <a:ext uri="{FF2B5EF4-FFF2-40B4-BE49-F238E27FC236}">
                <a16:creationId xmlns:a16="http://schemas.microsoft.com/office/drawing/2014/main" id="{68D489D9-6BF8-BF98-F8C7-A1ECFADE3E4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5404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46CDF-E600-B171-6302-8D6D6763E8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5C03E4-F0EC-3C9B-168E-4B848C6B9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F9C42E-7637-9B9A-BF07-36A95FFEB465}"/>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6C3EB96A-DCBD-B9CA-96AE-BC8C303864E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7452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EC0AB-EFE4-2B45-E3FC-10B5526470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9DEFD-C938-493F-5F85-8183D683BD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406520-010C-2B8C-7490-3FE833B67882}"/>
              </a:ext>
            </a:extLst>
          </p:cNvPr>
          <p:cNvSpPr>
            <a:spLocks noGrp="1"/>
          </p:cNvSpPr>
          <p:nvPr>
            <p:ph type="body" idx="1"/>
          </p:nvPr>
        </p:nvSpPr>
        <p:spPr/>
        <p:txBody>
          <a:bodyPr/>
          <a:lstStyle/>
          <a:p>
            <a:pPr marL="171450" lvl="0" indent="-171450">
              <a:buFontTx/>
              <a:buChar char="-"/>
            </a:pPr>
            <a:endParaRPr lang="en-US" baseline="0"/>
          </a:p>
          <a:p>
            <a:endParaRPr lang="en-US"/>
          </a:p>
        </p:txBody>
      </p:sp>
      <p:sp>
        <p:nvSpPr>
          <p:cNvPr id="4" name="Slide Number Placeholder 3">
            <a:extLst>
              <a:ext uri="{FF2B5EF4-FFF2-40B4-BE49-F238E27FC236}">
                <a16:creationId xmlns:a16="http://schemas.microsoft.com/office/drawing/2014/main" id="{A23D9E33-AD0D-977E-29B9-DFEF94D905B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5317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732C5-D29D-2E58-1E45-A37E6F7BD2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F1D056-D11B-7D17-ECCA-444DD4ABE7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4DD78C-B6BC-8748-56DF-E83608C721A5}"/>
              </a:ext>
            </a:extLst>
          </p:cNvPr>
          <p:cNvSpPr>
            <a:spLocks noGrp="1"/>
          </p:cNvSpPr>
          <p:nvPr>
            <p:ph type="body" idx="1"/>
          </p:nvPr>
        </p:nvSpPr>
        <p:spPr/>
        <p:txBody>
          <a:bodyPr/>
          <a:lstStyle/>
          <a:p>
            <a:pPr marL="171450" lvl="0" indent="-171450">
              <a:buFontTx/>
              <a:buChar char="-"/>
            </a:pPr>
            <a:r>
              <a:rPr lang="en-US" baseline="0"/>
              <a:t>AS</a:t>
            </a:r>
          </a:p>
          <a:p>
            <a:endParaRPr lang="en-US"/>
          </a:p>
        </p:txBody>
      </p:sp>
      <p:sp>
        <p:nvSpPr>
          <p:cNvPr id="4" name="Slide Number Placeholder 3">
            <a:extLst>
              <a:ext uri="{FF2B5EF4-FFF2-40B4-BE49-F238E27FC236}">
                <a16:creationId xmlns:a16="http://schemas.microsoft.com/office/drawing/2014/main" id="{D354DF88-20BE-DE8B-31E3-C8B80AF91AC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4058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E1D54-B738-1178-BD62-6E4CF7C262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2CA23-9566-21EA-3F22-BACDEAB188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1F35E6-994C-9AD2-EC2C-7C25C36DA3AA}"/>
              </a:ext>
            </a:extLst>
          </p:cNvPr>
          <p:cNvSpPr>
            <a:spLocks noGrp="1"/>
          </p:cNvSpPr>
          <p:nvPr>
            <p:ph type="body" idx="1"/>
          </p:nvPr>
        </p:nvSpPr>
        <p:spPr/>
        <p:txBody>
          <a:bodyPr/>
          <a:lstStyle/>
          <a:p>
            <a:pPr marL="171450" lvl="0" indent="-171450">
              <a:buFontTx/>
              <a:buChar char="-"/>
            </a:pPr>
            <a:endParaRPr lang="en-US" baseline="0"/>
          </a:p>
          <a:p>
            <a:r>
              <a:rPr lang="en-US"/>
              <a:t>JL</a:t>
            </a:r>
          </a:p>
        </p:txBody>
      </p:sp>
      <p:sp>
        <p:nvSpPr>
          <p:cNvPr id="4" name="Slide Number Placeholder 3">
            <a:extLst>
              <a:ext uri="{FF2B5EF4-FFF2-40B4-BE49-F238E27FC236}">
                <a16:creationId xmlns:a16="http://schemas.microsoft.com/office/drawing/2014/main" id="{DB9CA7E2-063C-2AAB-2F49-EBBD76A74A4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993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2B2C8-98B3-FB1E-C95D-616193156F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CEF3D4-4DC6-6B06-0F59-D6E5F14EA7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A819E2-7234-F1B5-6A93-99AB13EAFAF7}"/>
              </a:ext>
            </a:extLst>
          </p:cNvPr>
          <p:cNvSpPr>
            <a:spLocks noGrp="1"/>
          </p:cNvSpPr>
          <p:nvPr>
            <p:ph type="body" idx="1"/>
          </p:nvPr>
        </p:nvSpPr>
        <p:spPr/>
        <p:txBody>
          <a:bodyPr/>
          <a:lstStyle/>
          <a:p>
            <a:r>
              <a:rPr lang="en-US"/>
              <a:t>JL</a:t>
            </a:r>
          </a:p>
        </p:txBody>
      </p:sp>
      <p:sp>
        <p:nvSpPr>
          <p:cNvPr id="4" name="Slide Number Placeholder 3">
            <a:extLst>
              <a:ext uri="{FF2B5EF4-FFF2-40B4-BE49-F238E27FC236}">
                <a16:creationId xmlns:a16="http://schemas.microsoft.com/office/drawing/2014/main" id="{9D4D3379-7757-E020-9F2D-599994EF30F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4126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C7840-F351-1F2B-9555-23093AC9F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8A081-962A-870C-70C7-765A003B3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EAF71A-3AEA-4B5E-B92E-9B24193DFC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3E92B6-A974-372A-687D-727C71DCDFD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7954CB-9EF9-4BDE-9CE6-0A02B07073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3222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Logo" preserve="1" userDrawn="1">
  <p:cSld name="Title Slide Logo">
    <p:bg>
      <p:bgPr>
        <a:blipFill dpi="0" rotWithShape="1">
          <a:blip r:embed="rId2">
            <a:lum/>
          </a:blip>
          <a:srcRect/>
          <a:stretch>
            <a:fillRect/>
          </a:stretch>
        </a:blipFill>
        <a:effectLst/>
      </p:bgPr>
    </p:bg>
    <p:spTree>
      <p:nvGrpSpPr>
        <p:cNvPr id="1" name="Shape 13"/>
        <p:cNvGrpSpPr/>
        <p:nvPr/>
      </p:nvGrpSpPr>
      <p:grpSpPr>
        <a:xfrm>
          <a:off x="0" y="0"/>
          <a:ext cx="0" cy="0"/>
          <a:chOff x="0" y="0"/>
          <a:chExt cx="0" cy="0"/>
        </a:xfrm>
      </p:grpSpPr>
      <p:sp>
        <p:nvSpPr>
          <p:cNvPr id="14" name="Google Shape;14;p3"/>
          <p:cNvSpPr txBox="1">
            <a:spLocks noGrp="1"/>
          </p:cNvSpPr>
          <p:nvPr>
            <p:ph type="ctrTitle" hasCustomPrompt="1"/>
          </p:nvPr>
        </p:nvSpPr>
        <p:spPr>
          <a:xfrm>
            <a:off x="841248" y="2192081"/>
            <a:ext cx="5954927" cy="1557595"/>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003E56"/>
              </a:buClr>
              <a:buSzPts val="4800"/>
              <a:buFont typeface="Inter"/>
              <a:buNone/>
              <a:defRPr sz="4800" b="1">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a:t>
            </a:r>
            <a:br>
              <a:rPr lang="en-US"/>
            </a:br>
            <a:r>
              <a:rPr lang="en-US"/>
              <a:t>title slide</a:t>
            </a:r>
            <a:endParaRPr/>
          </a:p>
        </p:txBody>
      </p:sp>
      <p:sp>
        <p:nvSpPr>
          <p:cNvPr id="15" name="Google Shape;15;p3"/>
          <p:cNvSpPr txBox="1">
            <a:spLocks noGrp="1"/>
          </p:cNvSpPr>
          <p:nvPr>
            <p:ph type="subTitle" idx="1" hasCustomPrompt="1"/>
          </p:nvPr>
        </p:nvSpPr>
        <p:spPr>
          <a:xfrm>
            <a:off x="841248" y="3841752"/>
            <a:ext cx="5954927" cy="730247"/>
          </a:xfrm>
          <a:prstGeom prst="rect">
            <a:avLst/>
          </a:prstGeom>
          <a:noFill/>
          <a:ln>
            <a:noFill/>
          </a:ln>
        </p:spPr>
        <p:txBody>
          <a:bodyPr spcFirstLastPara="1" wrap="square" lIns="0" tIns="0" rIns="0" bIns="0" anchor="t" anchorCtr="0">
            <a:normAutofit/>
          </a:bodyPr>
          <a:lstStyle>
            <a:lvl1pPr marL="0" lvl="0" algn="l">
              <a:lnSpc>
                <a:spcPct val="90000"/>
              </a:lnSpc>
              <a:spcBef>
                <a:spcPts val="1000"/>
              </a:spcBef>
              <a:spcAft>
                <a:spcPts val="0"/>
              </a:spcAft>
              <a:buSzPts val="1920"/>
              <a:buNone/>
              <a:defRPr sz="2400">
                <a:solidFill>
                  <a:srgbClr val="008CC5"/>
                </a:solidFill>
                <a:latin typeface="Aptos" panose="020B0004020202020204" pitchFamily="34" charset="0"/>
              </a:defRPr>
            </a:lvl1pPr>
            <a:lvl2pPr lvl="1" algn="ctr">
              <a:lnSpc>
                <a:spcPct val="90000"/>
              </a:lnSpc>
              <a:spcBef>
                <a:spcPts val="500"/>
              </a:spcBef>
              <a:spcAft>
                <a:spcPts val="0"/>
              </a:spcAft>
              <a:buSzPts val="1600"/>
              <a:buNone/>
              <a:defRPr sz="2000"/>
            </a:lvl2pPr>
            <a:lvl3pPr lvl="2" algn="ctr">
              <a:lnSpc>
                <a:spcPct val="90000"/>
              </a:lnSpc>
              <a:spcBef>
                <a:spcPts val="500"/>
              </a:spcBef>
              <a:spcAft>
                <a:spcPts val="0"/>
              </a:spcAft>
              <a:buSzPts val="1440"/>
              <a:buNone/>
              <a:defRPr sz="1800"/>
            </a:lvl3pPr>
            <a:lvl4pPr lvl="3" algn="ctr">
              <a:lnSpc>
                <a:spcPct val="90000"/>
              </a:lnSpc>
              <a:spcBef>
                <a:spcPts val="500"/>
              </a:spcBef>
              <a:spcAft>
                <a:spcPts val="0"/>
              </a:spcAft>
              <a:buSzPts val="1280"/>
              <a:buNone/>
              <a:defRPr sz="1600"/>
            </a:lvl4pPr>
            <a:lvl5pPr lvl="4" algn="ctr">
              <a:lnSpc>
                <a:spcPct val="90000"/>
              </a:lnSpc>
              <a:spcBef>
                <a:spcPts val="500"/>
              </a:spcBef>
              <a:spcAft>
                <a:spcPts val="0"/>
              </a:spcAft>
              <a:buSzPts val="128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subtitle</a:t>
            </a:r>
            <a:endParaRPr/>
          </a:p>
        </p:txBody>
      </p:sp>
      <p:sp>
        <p:nvSpPr>
          <p:cNvPr id="16" name="Google Shape;16;p3"/>
          <p:cNvSpPr txBox="1">
            <a:spLocks noGrp="1"/>
          </p:cNvSpPr>
          <p:nvPr>
            <p:ph type="dt" idx="10"/>
          </p:nvPr>
        </p:nvSpPr>
        <p:spPr>
          <a:xfrm>
            <a:off x="841248" y="805464"/>
            <a:ext cx="2743200" cy="257218"/>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200" b="0" i="0" u="none" strike="noStrike" cap="none">
                <a:solidFill>
                  <a:schemeClr val="dk1"/>
                </a:solidFill>
                <a:latin typeface="Aptos" panose="020B0004020202020204" pitchFamily="34" charset="0"/>
                <a:ea typeface="Aptos" panose="020B0004020202020204" pitchFamily="34" charset="0"/>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lang="en-US"/>
          </a:p>
        </p:txBody>
      </p:sp>
    </p:spTree>
    <p:extLst>
      <p:ext uri="{BB962C8B-B14F-4D97-AF65-F5344CB8AC3E}">
        <p14:creationId xmlns:p14="http://schemas.microsoft.com/office/powerpoint/2010/main" val="29957188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528">
          <p15:clr>
            <a:srgbClr val="FBAE40"/>
          </p15:clr>
        </p15:guide>
        <p15:guide id="4" orient="horz" pos="367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preserve="1" userDrawn="1">
  <p:cSld name="Picture with Caption">
    <p:spTree>
      <p:nvGrpSpPr>
        <p:cNvPr id="1" name="Shape 60"/>
        <p:cNvGrpSpPr/>
        <p:nvPr/>
      </p:nvGrpSpPr>
      <p:grpSpPr>
        <a:xfrm>
          <a:off x="0" y="0"/>
          <a:ext cx="0" cy="0"/>
          <a:chOff x="0" y="0"/>
          <a:chExt cx="0" cy="0"/>
        </a:xfrm>
      </p:grpSpPr>
      <p:sp>
        <p:nvSpPr>
          <p:cNvPr id="4" name="Google Shape;12;p2">
            <a:extLst>
              <a:ext uri="{FF2B5EF4-FFF2-40B4-BE49-F238E27FC236}">
                <a16:creationId xmlns:a16="http://schemas.microsoft.com/office/drawing/2014/main" id="{BD60C15D-F724-5B9E-E707-E082DE5B3DDC}"/>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7" name="Google Shape;66;p15">
            <a:extLst>
              <a:ext uri="{FF2B5EF4-FFF2-40B4-BE49-F238E27FC236}">
                <a16:creationId xmlns:a16="http://schemas.microsoft.com/office/drawing/2014/main" id="{256195C7-F185-164E-B715-F10A613F12FD}"/>
              </a:ext>
            </a:extLst>
          </p:cNvPr>
          <p:cNvSpPr>
            <a:spLocks noGrp="1"/>
          </p:cNvSpPr>
          <p:nvPr>
            <p:ph type="pic" idx="2"/>
          </p:nvPr>
        </p:nvSpPr>
        <p:spPr>
          <a:xfrm>
            <a:off x="5183188" y="457202"/>
            <a:ext cx="6172200" cy="5486398"/>
          </a:xfrm>
          <a:prstGeom prst="rect">
            <a:avLst/>
          </a:prstGeom>
          <a:solidFill>
            <a:schemeClr val="bg1">
              <a:lumMod val="95000"/>
            </a:schemeClr>
          </a:solidFill>
          <a:ln>
            <a:noFill/>
          </a:ln>
        </p:spPr>
      </p:sp>
      <p:sp>
        <p:nvSpPr>
          <p:cNvPr id="3" name="Google Shape;64;p14">
            <a:extLst>
              <a:ext uri="{FF2B5EF4-FFF2-40B4-BE49-F238E27FC236}">
                <a16:creationId xmlns:a16="http://schemas.microsoft.com/office/drawing/2014/main" id="{C07DA90C-0D77-6191-CC60-1DBF80A2C8BF}"/>
              </a:ext>
            </a:extLst>
          </p:cNvPr>
          <p:cNvSpPr txBox="1">
            <a:spLocks noGrp="1"/>
          </p:cNvSpPr>
          <p:nvPr>
            <p:ph type="body" idx="13"/>
          </p:nvPr>
        </p:nvSpPr>
        <p:spPr>
          <a:xfrm>
            <a:off x="838200" y="1338145"/>
            <a:ext cx="3932237" cy="4613967"/>
          </a:xfrm>
          <a:prstGeom prst="rect">
            <a:avLst/>
          </a:prstGeom>
          <a:noFill/>
          <a:ln>
            <a:noFill/>
          </a:ln>
        </p:spPr>
        <p:txBody>
          <a:bodyPr spcFirstLastPara="1" wrap="square" lIns="0" tIns="0" rIns="0" bIns="0" anchor="t" anchorCtr="0">
            <a:normAutofit/>
          </a:bodyPr>
          <a:lstStyle>
            <a:lvl1pPr marL="0" lvl="0" indent="-228600" algn="l">
              <a:lnSpc>
                <a:spcPct val="90000"/>
              </a:lnSpc>
              <a:spcBef>
                <a:spcPts val="1000"/>
              </a:spcBef>
              <a:spcAft>
                <a:spcPts val="0"/>
              </a:spcAft>
              <a:buSzPts val="1280"/>
              <a:buNone/>
              <a:defRPr sz="1600">
                <a:solidFill>
                  <a:srgbClr val="008CC5"/>
                </a:solidFill>
                <a:latin typeface="Aptos" panose="020B0004020202020204" pitchFamily="34" charset="0"/>
              </a:defRPr>
            </a:lvl1pPr>
            <a:lvl2pPr marL="914400" lvl="1" indent="-228600" algn="l">
              <a:lnSpc>
                <a:spcPct val="90000"/>
              </a:lnSpc>
              <a:spcBef>
                <a:spcPts val="500"/>
              </a:spcBef>
              <a:spcAft>
                <a:spcPts val="0"/>
              </a:spcAft>
              <a:buSzPts val="1120"/>
              <a:buNone/>
              <a:defRPr sz="1400"/>
            </a:lvl2pPr>
            <a:lvl3pPr marL="1371600" lvl="2" indent="-228600" algn="l">
              <a:lnSpc>
                <a:spcPct val="90000"/>
              </a:lnSpc>
              <a:spcBef>
                <a:spcPts val="500"/>
              </a:spcBef>
              <a:spcAft>
                <a:spcPts val="0"/>
              </a:spcAft>
              <a:buSzPts val="960"/>
              <a:buNone/>
              <a:defRPr sz="1200"/>
            </a:lvl3pPr>
            <a:lvl4pPr marL="1828800" lvl="3" indent="-228600" algn="l">
              <a:lnSpc>
                <a:spcPct val="90000"/>
              </a:lnSpc>
              <a:spcBef>
                <a:spcPts val="500"/>
              </a:spcBef>
              <a:spcAft>
                <a:spcPts val="0"/>
              </a:spcAft>
              <a:buSzPts val="800"/>
              <a:buNone/>
              <a:defRPr sz="1000"/>
            </a:lvl4pPr>
            <a:lvl5pPr marL="2286000" lvl="4" indent="-228600" algn="l">
              <a:lnSpc>
                <a:spcPct val="90000"/>
              </a:lnSpc>
              <a:spcBef>
                <a:spcPts val="500"/>
              </a:spcBef>
              <a:spcAft>
                <a:spcPts val="0"/>
              </a:spcAft>
              <a:buSzPts val="8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5" name="Google Shape;10;p2">
            <a:extLst>
              <a:ext uri="{FF2B5EF4-FFF2-40B4-BE49-F238E27FC236}">
                <a16:creationId xmlns:a16="http://schemas.microsoft.com/office/drawing/2014/main" id="{C59EBE98-7B6E-D217-86A9-BDE1A376A6F4}"/>
              </a:ext>
            </a:extLst>
          </p:cNvPr>
          <p:cNvSpPr txBox="1">
            <a:spLocks noGrp="1"/>
          </p:cNvSpPr>
          <p:nvPr>
            <p:ph type="title"/>
          </p:nvPr>
        </p:nvSpPr>
        <p:spPr>
          <a:xfrm>
            <a:off x="838200" y="365126"/>
            <a:ext cx="3932237"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1474401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Pictures with Caption" preserve="1" userDrawn="1">
  <p:cSld name="Two Pictures with Caption">
    <p:spTree>
      <p:nvGrpSpPr>
        <p:cNvPr id="1" name="Shape 65"/>
        <p:cNvGrpSpPr/>
        <p:nvPr/>
      </p:nvGrpSpPr>
      <p:grpSpPr>
        <a:xfrm>
          <a:off x="0" y="0"/>
          <a:ext cx="0" cy="0"/>
          <a:chOff x="0" y="0"/>
          <a:chExt cx="0" cy="0"/>
        </a:xfrm>
      </p:grpSpPr>
      <p:sp>
        <p:nvSpPr>
          <p:cNvPr id="66" name="Google Shape;66;p15"/>
          <p:cNvSpPr>
            <a:spLocks noGrp="1"/>
          </p:cNvSpPr>
          <p:nvPr>
            <p:ph type="pic" idx="2"/>
          </p:nvPr>
        </p:nvSpPr>
        <p:spPr>
          <a:xfrm>
            <a:off x="5183188" y="457202"/>
            <a:ext cx="6172200" cy="2743200"/>
          </a:xfrm>
          <a:prstGeom prst="rect">
            <a:avLst/>
          </a:prstGeom>
          <a:solidFill>
            <a:schemeClr val="bg1">
              <a:lumMod val="95000"/>
            </a:schemeClr>
          </a:solidFill>
          <a:ln>
            <a:noFill/>
          </a:ln>
        </p:spPr>
      </p:sp>
      <p:sp>
        <p:nvSpPr>
          <p:cNvPr id="70" name="Google Shape;70;p15"/>
          <p:cNvSpPr>
            <a:spLocks noGrp="1"/>
          </p:cNvSpPr>
          <p:nvPr>
            <p:ph type="pic" idx="3"/>
          </p:nvPr>
        </p:nvSpPr>
        <p:spPr>
          <a:xfrm>
            <a:off x="5183188" y="3200400"/>
            <a:ext cx="6172200" cy="2743200"/>
          </a:xfrm>
          <a:prstGeom prst="rect">
            <a:avLst/>
          </a:prstGeom>
          <a:solidFill>
            <a:schemeClr val="bg1">
              <a:lumMod val="95000"/>
            </a:schemeClr>
          </a:solidFill>
          <a:ln>
            <a:noFill/>
          </a:ln>
        </p:spPr>
      </p:sp>
      <p:sp>
        <p:nvSpPr>
          <p:cNvPr id="4" name="Google Shape;12;p2">
            <a:extLst>
              <a:ext uri="{FF2B5EF4-FFF2-40B4-BE49-F238E27FC236}">
                <a16:creationId xmlns:a16="http://schemas.microsoft.com/office/drawing/2014/main" id="{E760E7CC-AA83-2113-7548-7B5CA41E3316}"/>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3" name="Google Shape;64;p14">
            <a:extLst>
              <a:ext uri="{FF2B5EF4-FFF2-40B4-BE49-F238E27FC236}">
                <a16:creationId xmlns:a16="http://schemas.microsoft.com/office/drawing/2014/main" id="{FE339BF1-99ED-FAF5-ED7F-FEC6FC45BB7C}"/>
              </a:ext>
            </a:extLst>
          </p:cNvPr>
          <p:cNvSpPr txBox="1">
            <a:spLocks noGrp="1"/>
          </p:cNvSpPr>
          <p:nvPr>
            <p:ph type="body" idx="13"/>
          </p:nvPr>
        </p:nvSpPr>
        <p:spPr>
          <a:xfrm>
            <a:off x="838200" y="1338145"/>
            <a:ext cx="3932237" cy="4613967"/>
          </a:xfrm>
          <a:prstGeom prst="rect">
            <a:avLst/>
          </a:prstGeom>
          <a:noFill/>
          <a:ln>
            <a:noFill/>
          </a:ln>
        </p:spPr>
        <p:txBody>
          <a:bodyPr spcFirstLastPara="1" wrap="square" lIns="0" tIns="0" rIns="0" bIns="0" anchor="t" anchorCtr="0">
            <a:normAutofit/>
          </a:bodyPr>
          <a:lstStyle>
            <a:lvl1pPr marL="0" lvl="0" indent="-228600" algn="l">
              <a:lnSpc>
                <a:spcPct val="90000"/>
              </a:lnSpc>
              <a:spcBef>
                <a:spcPts val="1000"/>
              </a:spcBef>
              <a:spcAft>
                <a:spcPts val="0"/>
              </a:spcAft>
              <a:buSzPts val="1280"/>
              <a:buNone/>
              <a:defRPr sz="1600">
                <a:solidFill>
                  <a:srgbClr val="008CC5"/>
                </a:solidFill>
                <a:latin typeface="Aptos" panose="020B0004020202020204" pitchFamily="34" charset="0"/>
              </a:defRPr>
            </a:lvl1pPr>
            <a:lvl2pPr marL="914400" lvl="1" indent="-228600" algn="l">
              <a:lnSpc>
                <a:spcPct val="90000"/>
              </a:lnSpc>
              <a:spcBef>
                <a:spcPts val="500"/>
              </a:spcBef>
              <a:spcAft>
                <a:spcPts val="0"/>
              </a:spcAft>
              <a:buSzPts val="1120"/>
              <a:buNone/>
              <a:defRPr sz="1400"/>
            </a:lvl2pPr>
            <a:lvl3pPr marL="1371600" lvl="2" indent="-228600" algn="l">
              <a:lnSpc>
                <a:spcPct val="90000"/>
              </a:lnSpc>
              <a:spcBef>
                <a:spcPts val="500"/>
              </a:spcBef>
              <a:spcAft>
                <a:spcPts val="0"/>
              </a:spcAft>
              <a:buSzPts val="960"/>
              <a:buNone/>
              <a:defRPr sz="1200"/>
            </a:lvl3pPr>
            <a:lvl4pPr marL="1828800" lvl="3" indent="-228600" algn="l">
              <a:lnSpc>
                <a:spcPct val="90000"/>
              </a:lnSpc>
              <a:spcBef>
                <a:spcPts val="500"/>
              </a:spcBef>
              <a:spcAft>
                <a:spcPts val="0"/>
              </a:spcAft>
              <a:buSzPts val="800"/>
              <a:buNone/>
              <a:defRPr sz="1000"/>
            </a:lvl4pPr>
            <a:lvl5pPr marL="2286000" lvl="4" indent="-228600" algn="l">
              <a:lnSpc>
                <a:spcPct val="90000"/>
              </a:lnSpc>
              <a:spcBef>
                <a:spcPts val="500"/>
              </a:spcBef>
              <a:spcAft>
                <a:spcPts val="0"/>
              </a:spcAft>
              <a:buSzPts val="8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5" name="Google Shape;10;p2">
            <a:extLst>
              <a:ext uri="{FF2B5EF4-FFF2-40B4-BE49-F238E27FC236}">
                <a16:creationId xmlns:a16="http://schemas.microsoft.com/office/drawing/2014/main" id="{351A5F1A-5377-7D16-1ACE-0A6A9ECA6770}"/>
              </a:ext>
            </a:extLst>
          </p:cNvPr>
          <p:cNvSpPr txBox="1">
            <a:spLocks noGrp="1"/>
          </p:cNvSpPr>
          <p:nvPr>
            <p:ph type="title"/>
          </p:nvPr>
        </p:nvSpPr>
        <p:spPr>
          <a:xfrm>
            <a:off x="838200" y="365126"/>
            <a:ext cx="3932237"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1471068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our Pictures with Caption" preserve="1" userDrawn="1">
  <p:cSld name="Four Pictures with Caption">
    <p:spTree>
      <p:nvGrpSpPr>
        <p:cNvPr id="1" name="Shape 71"/>
        <p:cNvGrpSpPr/>
        <p:nvPr/>
      </p:nvGrpSpPr>
      <p:grpSpPr>
        <a:xfrm>
          <a:off x="0" y="0"/>
          <a:ext cx="0" cy="0"/>
          <a:chOff x="0" y="0"/>
          <a:chExt cx="0" cy="0"/>
        </a:xfrm>
      </p:grpSpPr>
      <p:sp>
        <p:nvSpPr>
          <p:cNvPr id="72" name="Google Shape;72;p16"/>
          <p:cNvSpPr>
            <a:spLocks noGrp="1"/>
          </p:cNvSpPr>
          <p:nvPr>
            <p:ph type="pic" idx="2"/>
          </p:nvPr>
        </p:nvSpPr>
        <p:spPr>
          <a:xfrm>
            <a:off x="5183188" y="457202"/>
            <a:ext cx="3090672" cy="2743200"/>
          </a:xfrm>
          <a:prstGeom prst="rect">
            <a:avLst/>
          </a:prstGeom>
          <a:solidFill>
            <a:schemeClr val="bg1">
              <a:lumMod val="95000"/>
            </a:schemeClr>
          </a:solidFill>
          <a:ln>
            <a:noFill/>
          </a:ln>
        </p:spPr>
      </p:sp>
      <p:sp>
        <p:nvSpPr>
          <p:cNvPr id="76" name="Google Shape;76;p16"/>
          <p:cNvSpPr>
            <a:spLocks noGrp="1"/>
          </p:cNvSpPr>
          <p:nvPr>
            <p:ph type="pic" idx="3"/>
          </p:nvPr>
        </p:nvSpPr>
        <p:spPr>
          <a:xfrm>
            <a:off x="5183188" y="3200400"/>
            <a:ext cx="3090672" cy="2743200"/>
          </a:xfrm>
          <a:prstGeom prst="rect">
            <a:avLst/>
          </a:prstGeom>
          <a:solidFill>
            <a:schemeClr val="bg1">
              <a:lumMod val="95000"/>
            </a:schemeClr>
          </a:solidFill>
          <a:ln>
            <a:noFill/>
          </a:ln>
        </p:spPr>
      </p:sp>
      <p:sp>
        <p:nvSpPr>
          <p:cNvPr id="77" name="Google Shape;77;p16"/>
          <p:cNvSpPr>
            <a:spLocks noGrp="1"/>
          </p:cNvSpPr>
          <p:nvPr>
            <p:ph type="pic" idx="4"/>
          </p:nvPr>
        </p:nvSpPr>
        <p:spPr>
          <a:xfrm>
            <a:off x="8275320" y="457202"/>
            <a:ext cx="3090672" cy="2743200"/>
          </a:xfrm>
          <a:prstGeom prst="rect">
            <a:avLst/>
          </a:prstGeom>
          <a:solidFill>
            <a:schemeClr val="bg1">
              <a:lumMod val="95000"/>
            </a:schemeClr>
          </a:solidFill>
          <a:ln>
            <a:noFill/>
          </a:ln>
        </p:spPr>
      </p:sp>
      <p:sp>
        <p:nvSpPr>
          <p:cNvPr id="78" name="Google Shape;78;p16"/>
          <p:cNvSpPr>
            <a:spLocks noGrp="1"/>
          </p:cNvSpPr>
          <p:nvPr>
            <p:ph type="pic" idx="5"/>
          </p:nvPr>
        </p:nvSpPr>
        <p:spPr>
          <a:xfrm>
            <a:off x="8275320" y="3200400"/>
            <a:ext cx="3090672" cy="2743200"/>
          </a:xfrm>
          <a:prstGeom prst="rect">
            <a:avLst/>
          </a:prstGeom>
          <a:solidFill>
            <a:schemeClr val="bg1">
              <a:lumMod val="95000"/>
            </a:schemeClr>
          </a:solidFill>
          <a:ln>
            <a:noFill/>
          </a:ln>
        </p:spPr>
      </p:sp>
      <p:sp>
        <p:nvSpPr>
          <p:cNvPr id="5" name="Google Shape;12;p2">
            <a:extLst>
              <a:ext uri="{FF2B5EF4-FFF2-40B4-BE49-F238E27FC236}">
                <a16:creationId xmlns:a16="http://schemas.microsoft.com/office/drawing/2014/main" id="{EA8608D6-1044-BB7E-2DB3-B07C106CEBDE}"/>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2" name="Google Shape;64;p14">
            <a:extLst>
              <a:ext uri="{FF2B5EF4-FFF2-40B4-BE49-F238E27FC236}">
                <a16:creationId xmlns:a16="http://schemas.microsoft.com/office/drawing/2014/main" id="{599CDD2D-61EF-6D9F-1BB0-AA1081CAF223}"/>
              </a:ext>
            </a:extLst>
          </p:cNvPr>
          <p:cNvSpPr txBox="1">
            <a:spLocks noGrp="1"/>
          </p:cNvSpPr>
          <p:nvPr>
            <p:ph type="body" idx="13"/>
          </p:nvPr>
        </p:nvSpPr>
        <p:spPr>
          <a:xfrm>
            <a:off x="838200" y="1338145"/>
            <a:ext cx="3932237" cy="4613967"/>
          </a:xfrm>
          <a:prstGeom prst="rect">
            <a:avLst/>
          </a:prstGeom>
          <a:noFill/>
          <a:ln>
            <a:noFill/>
          </a:ln>
        </p:spPr>
        <p:txBody>
          <a:bodyPr spcFirstLastPara="1" wrap="square" lIns="0" tIns="0" rIns="0" bIns="0" anchor="t" anchorCtr="0">
            <a:normAutofit/>
          </a:bodyPr>
          <a:lstStyle>
            <a:lvl1pPr marL="0" lvl="0" indent="-228600" algn="l">
              <a:lnSpc>
                <a:spcPct val="90000"/>
              </a:lnSpc>
              <a:spcBef>
                <a:spcPts val="1000"/>
              </a:spcBef>
              <a:spcAft>
                <a:spcPts val="0"/>
              </a:spcAft>
              <a:buSzPts val="1280"/>
              <a:buNone/>
              <a:defRPr sz="1600">
                <a:solidFill>
                  <a:srgbClr val="008CC5"/>
                </a:solidFill>
                <a:latin typeface="Aptos" panose="020B0004020202020204" pitchFamily="34" charset="0"/>
              </a:defRPr>
            </a:lvl1pPr>
            <a:lvl2pPr marL="914400" lvl="1" indent="-228600" algn="l">
              <a:lnSpc>
                <a:spcPct val="90000"/>
              </a:lnSpc>
              <a:spcBef>
                <a:spcPts val="500"/>
              </a:spcBef>
              <a:spcAft>
                <a:spcPts val="0"/>
              </a:spcAft>
              <a:buSzPts val="1120"/>
              <a:buNone/>
              <a:defRPr sz="1400"/>
            </a:lvl2pPr>
            <a:lvl3pPr marL="1371600" lvl="2" indent="-228600" algn="l">
              <a:lnSpc>
                <a:spcPct val="90000"/>
              </a:lnSpc>
              <a:spcBef>
                <a:spcPts val="500"/>
              </a:spcBef>
              <a:spcAft>
                <a:spcPts val="0"/>
              </a:spcAft>
              <a:buSzPts val="960"/>
              <a:buNone/>
              <a:defRPr sz="1200"/>
            </a:lvl3pPr>
            <a:lvl4pPr marL="1828800" lvl="3" indent="-228600" algn="l">
              <a:lnSpc>
                <a:spcPct val="90000"/>
              </a:lnSpc>
              <a:spcBef>
                <a:spcPts val="500"/>
              </a:spcBef>
              <a:spcAft>
                <a:spcPts val="0"/>
              </a:spcAft>
              <a:buSzPts val="800"/>
              <a:buNone/>
              <a:defRPr sz="1000"/>
            </a:lvl4pPr>
            <a:lvl5pPr marL="2286000" lvl="4" indent="-228600" algn="l">
              <a:lnSpc>
                <a:spcPct val="90000"/>
              </a:lnSpc>
              <a:spcBef>
                <a:spcPts val="500"/>
              </a:spcBef>
              <a:spcAft>
                <a:spcPts val="0"/>
              </a:spcAft>
              <a:buSzPts val="8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3" name="Google Shape;10;p2">
            <a:extLst>
              <a:ext uri="{FF2B5EF4-FFF2-40B4-BE49-F238E27FC236}">
                <a16:creationId xmlns:a16="http://schemas.microsoft.com/office/drawing/2014/main" id="{185CEC0D-E09F-65BA-A28A-39B6AA141A61}"/>
              </a:ext>
            </a:extLst>
          </p:cNvPr>
          <p:cNvSpPr txBox="1">
            <a:spLocks noGrp="1"/>
          </p:cNvSpPr>
          <p:nvPr>
            <p:ph type="title"/>
          </p:nvPr>
        </p:nvSpPr>
        <p:spPr>
          <a:xfrm>
            <a:off x="838200" y="365126"/>
            <a:ext cx="3932237"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3123209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Image" preserve="1" userDrawn="1">
  <p:cSld name="Title Slide Image">
    <p:bg>
      <p:bgPr>
        <a:blipFill dpi="0" rotWithShape="1">
          <a:blip r:embed="rId2">
            <a:lum/>
          </a:blip>
          <a:srcRect/>
          <a:stretch>
            <a:fillRect/>
          </a:stretch>
        </a:blipFill>
        <a:effectLst/>
      </p:bgPr>
    </p:bg>
    <p:spTree>
      <p:nvGrpSpPr>
        <p:cNvPr id="1" name="Shape 18"/>
        <p:cNvGrpSpPr/>
        <p:nvPr/>
      </p:nvGrpSpPr>
      <p:grpSpPr>
        <a:xfrm>
          <a:off x="0" y="0"/>
          <a:ext cx="0" cy="0"/>
          <a:chOff x="0" y="0"/>
          <a:chExt cx="0" cy="0"/>
        </a:xfrm>
      </p:grpSpPr>
      <p:sp>
        <p:nvSpPr>
          <p:cNvPr id="19" name="Google Shape;19;p4"/>
          <p:cNvSpPr>
            <a:spLocks noGrp="1"/>
          </p:cNvSpPr>
          <p:nvPr>
            <p:ph type="pic" idx="2"/>
          </p:nvPr>
        </p:nvSpPr>
        <p:spPr>
          <a:xfrm>
            <a:off x="7057292" y="0"/>
            <a:ext cx="5134708" cy="6858000"/>
          </a:xfrm>
          <a:prstGeom prst="rect">
            <a:avLst/>
          </a:prstGeom>
          <a:solidFill>
            <a:schemeClr val="bg1">
              <a:lumMod val="95000"/>
            </a:schemeClr>
          </a:solidFill>
          <a:ln>
            <a:noFill/>
          </a:ln>
        </p:spPr>
      </p:sp>
      <p:sp>
        <p:nvSpPr>
          <p:cNvPr id="4" name="Google Shape;12;p2">
            <a:extLst>
              <a:ext uri="{FF2B5EF4-FFF2-40B4-BE49-F238E27FC236}">
                <a16:creationId xmlns:a16="http://schemas.microsoft.com/office/drawing/2014/main" id="{27758981-4E03-6CBC-4ED4-9A84B5E95DB4}"/>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9" name="Google Shape;16;p3">
            <a:extLst>
              <a:ext uri="{FF2B5EF4-FFF2-40B4-BE49-F238E27FC236}">
                <a16:creationId xmlns:a16="http://schemas.microsoft.com/office/drawing/2014/main" id="{BFD6D66E-6193-2F0C-60FD-AA22DE449769}"/>
              </a:ext>
            </a:extLst>
          </p:cNvPr>
          <p:cNvSpPr txBox="1">
            <a:spLocks noGrp="1"/>
          </p:cNvSpPr>
          <p:nvPr>
            <p:ph type="dt" idx="10"/>
          </p:nvPr>
        </p:nvSpPr>
        <p:spPr>
          <a:xfrm>
            <a:off x="841248" y="805464"/>
            <a:ext cx="2743200" cy="257218"/>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200" b="0" i="0" u="none" strike="noStrike" cap="none">
                <a:solidFill>
                  <a:schemeClr val="dk1"/>
                </a:solidFill>
                <a:latin typeface="Aptos" panose="020B0004020202020204" pitchFamily="34" charset="0"/>
                <a:ea typeface="Aptos" panose="020B0004020202020204" pitchFamily="34" charset="0"/>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lang="en-US"/>
          </a:p>
        </p:txBody>
      </p:sp>
      <p:sp>
        <p:nvSpPr>
          <p:cNvPr id="10" name="Google Shape;14;p3">
            <a:extLst>
              <a:ext uri="{FF2B5EF4-FFF2-40B4-BE49-F238E27FC236}">
                <a16:creationId xmlns:a16="http://schemas.microsoft.com/office/drawing/2014/main" id="{B816E097-82F4-5025-1A81-DCB53C4C1307}"/>
              </a:ext>
            </a:extLst>
          </p:cNvPr>
          <p:cNvSpPr txBox="1">
            <a:spLocks noGrp="1"/>
          </p:cNvSpPr>
          <p:nvPr>
            <p:ph type="ctrTitle" hasCustomPrompt="1"/>
          </p:nvPr>
        </p:nvSpPr>
        <p:spPr>
          <a:xfrm>
            <a:off x="841248" y="2192081"/>
            <a:ext cx="5954927" cy="1557595"/>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003E56"/>
              </a:buClr>
              <a:buSzPts val="4800"/>
              <a:buFont typeface="Inter"/>
              <a:buNone/>
              <a:defRPr sz="4800" b="1">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a:t>
            </a:r>
            <a:br>
              <a:rPr lang="en-US"/>
            </a:br>
            <a:r>
              <a:rPr lang="en-US"/>
              <a:t>title slide</a:t>
            </a:r>
            <a:endParaRPr/>
          </a:p>
        </p:txBody>
      </p:sp>
      <p:sp>
        <p:nvSpPr>
          <p:cNvPr id="11" name="Google Shape;15;p3">
            <a:extLst>
              <a:ext uri="{FF2B5EF4-FFF2-40B4-BE49-F238E27FC236}">
                <a16:creationId xmlns:a16="http://schemas.microsoft.com/office/drawing/2014/main" id="{B639BBEE-C064-C28D-C015-6EE76E601315}"/>
              </a:ext>
            </a:extLst>
          </p:cNvPr>
          <p:cNvSpPr txBox="1">
            <a:spLocks noGrp="1"/>
          </p:cNvSpPr>
          <p:nvPr>
            <p:ph type="subTitle" idx="1" hasCustomPrompt="1"/>
          </p:nvPr>
        </p:nvSpPr>
        <p:spPr>
          <a:xfrm>
            <a:off x="841248" y="3841752"/>
            <a:ext cx="5954927" cy="730247"/>
          </a:xfrm>
          <a:prstGeom prst="rect">
            <a:avLst/>
          </a:prstGeom>
          <a:noFill/>
          <a:ln>
            <a:noFill/>
          </a:ln>
        </p:spPr>
        <p:txBody>
          <a:bodyPr spcFirstLastPara="1" wrap="square" lIns="0" tIns="0" rIns="0" bIns="0" anchor="t" anchorCtr="0">
            <a:normAutofit/>
          </a:bodyPr>
          <a:lstStyle>
            <a:lvl1pPr marL="0" lvl="0" algn="l">
              <a:lnSpc>
                <a:spcPct val="90000"/>
              </a:lnSpc>
              <a:spcBef>
                <a:spcPts val="1000"/>
              </a:spcBef>
              <a:spcAft>
                <a:spcPts val="0"/>
              </a:spcAft>
              <a:buSzPts val="1920"/>
              <a:buNone/>
              <a:defRPr sz="2400">
                <a:solidFill>
                  <a:srgbClr val="008CC5"/>
                </a:solidFill>
                <a:latin typeface="Aptos" panose="020B0004020202020204" pitchFamily="34" charset="0"/>
              </a:defRPr>
            </a:lvl1pPr>
            <a:lvl2pPr lvl="1" algn="ctr">
              <a:lnSpc>
                <a:spcPct val="90000"/>
              </a:lnSpc>
              <a:spcBef>
                <a:spcPts val="500"/>
              </a:spcBef>
              <a:spcAft>
                <a:spcPts val="0"/>
              </a:spcAft>
              <a:buSzPts val="1600"/>
              <a:buNone/>
              <a:defRPr sz="2000"/>
            </a:lvl2pPr>
            <a:lvl3pPr lvl="2" algn="ctr">
              <a:lnSpc>
                <a:spcPct val="90000"/>
              </a:lnSpc>
              <a:spcBef>
                <a:spcPts val="500"/>
              </a:spcBef>
              <a:spcAft>
                <a:spcPts val="0"/>
              </a:spcAft>
              <a:buSzPts val="1440"/>
              <a:buNone/>
              <a:defRPr sz="1800"/>
            </a:lvl3pPr>
            <a:lvl4pPr lvl="3" algn="ctr">
              <a:lnSpc>
                <a:spcPct val="90000"/>
              </a:lnSpc>
              <a:spcBef>
                <a:spcPts val="500"/>
              </a:spcBef>
              <a:spcAft>
                <a:spcPts val="0"/>
              </a:spcAft>
              <a:buSzPts val="1280"/>
              <a:buNone/>
              <a:defRPr sz="1600"/>
            </a:lvl4pPr>
            <a:lvl5pPr lvl="4" algn="ctr">
              <a:lnSpc>
                <a:spcPct val="90000"/>
              </a:lnSpc>
              <a:spcBef>
                <a:spcPts val="500"/>
              </a:spcBef>
              <a:spcAft>
                <a:spcPts val="0"/>
              </a:spcAft>
              <a:buSzPts val="128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subtitle</a:t>
            </a:r>
            <a:endParaRPr/>
          </a:p>
        </p:txBody>
      </p:sp>
    </p:spTree>
    <p:extLst>
      <p:ext uri="{BB962C8B-B14F-4D97-AF65-F5344CB8AC3E}">
        <p14:creationId xmlns:p14="http://schemas.microsoft.com/office/powerpoint/2010/main" val="10205744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reserve="1" userDrawn="1">
  <p:cSld name="Title and Content">
    <p:spTree>
      <p:nvGrpSpPr>
        <p:cNvPr id="1" name="Shape 23"/>
        <p:cNvGrpSpPr/>
        <p:nvPr/>
      </p:nvGrpSpPr>
      <p:grpSpPr>
        <a:xfrm>
          <a:off x="0" y="0"/>
          <a:ext cx="0" cy="0"/>
          <a:chOff x="0" y="0"/>
          <a:chExt cx="0" cy="0"/>
        </a:xfrm>
      </p:grpSpPr>
      <p:sp>
        <p:nvSpPr>
          <p:cNvPr id="4" name="Google Shape;12;p2">
            <a:extLst>
              <a:ext uri="{FF2B5EF4-FFF2-40B4-BE49-F238E27FC236}">
                <a16:creationId xmlns:a16="http://schemas.microsoft.com/office/drawing/2014/main" id="{8A6874CC-ACA0-73A8-3092-58E423D60174}"/>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7" name="Google Shape;10;p2">
            <a:extLst>
              <a:ext uri="{FF2B5EF4-FFF2-40B4-BE49-F238E27FC236}">
                <a16:creationId xmlns:a16="http://schemas.microsoft.com/office/drawing/2014/main" id="{D6186FA1-9957-BD35-A108-036EE5E16919}"/>
              </a:ext>
            </a:extLst>
          </p:cNvPr>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
        <p:nvSpPr>
          <p:cNvPr id="8" name="Text Placeholder 3">
            <a:extLst>
              <a:ext uri="{FF2B5EF4-FFF2-40B4-BE49-F238E27FC236}">
                <a16:creationId xmlns:a16="http://schemas.microsoft.com/office/drawing/2014/main" id="{CC23F756-E474-37E9-B6D6-C925AB9A9ACE}"/>
              </a:ext>
            </a:extLst>
          </p:cNvPr>
          <p:cNvSpPr>
            <a:spLocks noGrp="1"/>
          </p:cNvSpPr>
          <p:nvPr>
            <p:ph idx="1"/>
          </p:nvPr>
        </p:nvSpPr>
        <p:spPr>
          <a:xfrm>
            <a:off x="838200" y="1345324"/>
            <a:ext cx="10515600" cy="4831639"/>
          </a:xfrm>
          <a:prstGeom prst="rect">
            <a:avLst/>
          </a:prstGeom>
        </p:spPr>
        <p:txBody>
          <a:bodyPr vert="horz" lIns="91440" tIns="45720" rIns="91440" bIns="45720" rtlCol="0">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3003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Blue" preserve="1" userDrawn="1">
  <p:cSld name="Title and Content Blue">
    <p:bg>
      <p:bgPr>
        <a:blipFill dpi="0" rotWithShape="1">
          <a:blip r:embed="rId2">
            <a:lum/>
          </a:blip>
          <a:srcRect/>
          <a:stretch>
            <a:fillRect/>
          </a:stretch>
        </a:blipFill>
        <a:effectLst/>
      </p:bgPr>
    </p:bg>
    <p:spTree>
      <p:nvGrpSpPr>
        <p:cNvPr id="1" name="Shape 27"/>
        <p:cNvGrpSpPr/>
        <p:nvPr/>
      </p:nvGrpSpPr>
      <p:grpSpPr>
        <a:xfrm>
          <a:off x="0" y="0"/>
          <a:ext cx="0" cy="0"/>
          <a:chOff x="0" y="0"/>
          <a:chExt cx="0" cy="0"/>
        </a:xfrm>
      </p:grpSpPr>
      <p:sp>
        <p:nvSpPr>
          <p:cNvPr id="4" name="Google Shape;12;p2">
            <a:extLst>
              <a:ext uri="{FF2B5EF4-FFF2-40B4-BE49-F238E27FC236}">
                <a16:creationId xmlns:a16="http://schemas.microsoft.com/office/drawing/2014/main" id="{B60CF5AA-4B77-674F-F81A-9D9E7FD505D9}"/>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9" name="Google Shape;10;p2">
            <a:extLst>
              <a:ext uri="{FF2B5EF4-FFF2-40B4-BE49-F238E27FC236}">
                <a16:creationId xmlns:a16="http://schemas.microsoft.com/office/drawing/2014/main" id="{60795575-8A4F-2173-746A-00448F39EACF}"/>
              </a:ext>
            </a:extLst>
          </p:cNvPr>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
        <p:nvSpPr>
          <p:cNvPr id="10" name="Text Placeholder 3">
            <a:extLst>
              <a:ext uri="{FF2B5EF4-FFF2-40B4-BE49-F238E27FC236}">
                <a16:creationId xmlns:a16="http://schemas.microsoft.com/office/drawing/2014/main" id="{D8619CE9-D5DB-7287-1B8A-E782777BB62A}"/>
              </a:ext>
            </a:extLst>
          </p:cNvPr>
          <p:cNvSpPr>
            <a:spLocks noGrp="1"/>
          </p:cNvSpPr>
          <p:nvPr>
            <p:ph idx="1"/>
          </p:nvPr>
        </p:nvSpPr>
        <p:spPr>
          <a:xfrm>
            <a:off x="838200" y="1345324"/>
            <a:ext cx="10515600" cy="4831639"/>
          </a:xfrm>
          <a:prstGeom prst="rect">
            <a:avLst/>
          </a:prstGeom>
        </p:spPr>
        <p:txBody>
          <a:bodyPr vert="horz" lIns="91440" tIns="45720" rIns="91440" bIns="45720" rtlCol="0">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548331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ivider Slide 1" type="secHead" preserve="1">
  <p:cSld name="Divider Slide 1">
    <p:bg>
      <p:bgPr>
        <a:blipFill dpi="0" rotWithShape="1">
          <a:blip r:embed="rId2">
            <a:lum/>
          </a:blip>
          <a:srcRect/>
          <a:stretch>
            <a:fillRect/>
          </a:stretch>
        </a:blip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title" hasCustomPrompt="1"/>
          </p:nvPr>
        </p:nvSpPr>
        <p:spPr>
          <a:xfrm>
            <a:off x="831850" y="2656702"/>
            <a:ext cx="6149718" cy="713861"/>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chemeClr val="lt1"/>
              </a:buClr>
              <a:buSzPts val="3600"/>
              <a:buFont typeface="Inter"/>
              <a:buNone/>
              <a:defRPr sz="3600">
                <a:solidFill>
                  <a:schemeClr val="lt1"/>
                </a:solidFill>
                <a:latin typeface="Aptos" panose="020B000402020202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title style</a:t>
            </a:r>
            <a:endParaRPr/>
          </a:p>
        </p:txBody>
      </p:sp>
      <p:sp>
        <p:nvSpPr>
          <p:cNvPr id="33" name="Google Shape;33;p7"/>
          <p:cNvSpPr txBox="1">
            <a:spLocks noGrp="1"/>
          </p:cNvSpPr>
          <p:nvPr>
            <p:ph type="body" idx="1" hasCustomPrompt="1"/>
          </p:nvPr>
        </p:nvSpPr>
        <p:spPr>
          <a:xfrm>
            <a:off x="831850" y="3557673"/>
            <a:ext cx="6149718" cy="470630"/>
          </a:xfrm>
          <a:prstGeom prst="rect">
            <a:avLst/>
          </a:prstGeom>
          <a:noFill/>
          <a:ln>
            <a:noFill/>
          </a:ln>
        </p:spPr>
        <p:txBody>
          <a:bodyPr spcFirstLastPara="1" wrap="square" lIns="0" tIns="0" rIns="0" bIns="0" anchor="t" anchorCtr="0">
            <a:normAutofit/>
          </a:bodyPr>
          <a:lstStyle>
            <a:lvl1pPr marL="0" lvl="0" indent="-228600" algn="l">
              <a:lnSpc>
                <a:spcPct val="90000"/>
              </a:lnSpc>
              <a:spcBef>
                <a:spcPts val="1000"/>
              </a:spcBef>
              <a:spcAft>
                <a:spcPts val="0"/>
              </a:spcAft>
              <a:buSzPts val="1920"/>
              <a:buNone/>
              <a:defRPr sz="2400">
                <a:solidFill>
                  <a:schemeClr val="lt1"/>
                </a:solidFill>
                <a:latin typeface="Aptos" panose="020B0004020202020204" pitchFamily="34" charset="0"/>
              </a:defRPr>
            </a:lvl1pPr>
            <a:lvl2pPr marL="914400" lvl="1" indent="-228600" algn="l">
              <a:lnSpc>
                <a:spcPct val="90000"/>
              </a:lnSpc>
              <a:spcBef>
                <a:spcPts val="500"/>
              </a:spcBef>
              <a:spcAft>
                <a:spcPts val="0"/>
              </a:spcAft>
              <a:buSzPts val="1600"/>
              <a:buNone/>
              <a:defRPr sz="2000">
                <a:solidFill>
                  <a:srgbClr val="889098"/>
                </a:solidFill>
              </a:defRPr>
            </a:lvl2pPr>
            <a:lvl3pPr marL="1371600" lvl="2" indent="-228600" algn="l">
              <a:lnSpc>
                <a:spcPct val="90000"/>
              </a:lnSpc>
              <a:spcBef>
                <a:spcPts val="500"/>
              </a:spcBef>
              <a:spcAft>
                <a:spcPts val="0"/>
              </a:spcAft>
              <a:buSzPts val="1440"/>
              <a:buNone/>
              <a:defRPr sz="1800">
                <a:solidFill>
                  <a:srgbClr val="889098"/>
                </a:solidFill>
              </a:defRPr>
            </a:lvl3pPr>
            <a:lvl4pPr marL="1828800" lvl="3" indent="-228600" algn="l">
              <a:lnSpc>
                <a:spcPct val="90000"/>
              </a:lnSpc>
              <a:spcBef>
                <a:spcPts val="500"/>
              </a:spcBef>
              <a:spcAft>
                <a:spcPts val="0"/>
              </a:spcAft>
              <a:buSzPts val="1280"/>
              <a:buNone/>
              <a:defRPr sz="1600">
                <a:solidFill>
                  <a:srgbClr val="889098"/>
                </a:solidFill>
              </a:defRPr>
            </a:lvl4pPr>
            <a:lvl5pPr marL="2286000" lvl="4" indent="-228600" algn="l">
              <a:lnSpc>
                <a:spcPct val="90000"/>
              </a:lnSpc>
              <a:spcBef>
                <a:spcPts val="500"/>
              </a:spcBef>
              <a:spcAft>
                <a:spcPts val="0"/>
              </a:spcAft>
              <a:buSzPts val="1280"/>
              <a:buNone/>
              <a:defRPr sz="1600">
                <a:solidFill>
                  <a:srgbClr val="889098"/>
                </a:solidFill>
              </a:defRPr>
            </a:lvl5pPr>
            <a:lvl6pPr marL="2743200" lvl="5" indent="-228600" algn="l">
              <a:lnSpc>
                <a:spcPct val="90000"/>
              </a:lnSpc>
              <a:spcBef>
                <a:spcPts val="500"/>
              </a:spcBef>
              <a:spcAft>
                <a:spcPts val="0"/>
              </a:spcAft>
              <a:buClr>
                <a:srgbClr val="889098"/>
              </a:buClr>
              <a:buSzPts val="1600"/>
              <a:buNone/>
              <a:defRPr sz="1600">
                <a:solidFill>
                  <a:srgbClr val="889098"/>
                </a:solidFill>
              </a:defRPr>
            </a:lvl6pPr>
            <a:lvl7pPr marL="3200400" lvl="6" indent="-228600" algn="l">
              <a:lnSpc>
                <a:spcPct val="90000"/>
              </a:lnSpc>
              <a:spcBef>
                <a:spcPts val="500"/>
              </a:spcBef>
              <a:spcAft>
                <a:spcPts val="0"/>
              </a:spcAft>
              <a:buClr>
                <a:srgbClr val="889098"/>
              </a:buClr>
              <a:buSzPts val="1600"/>
              <a:buNone/>
              <a:defRPr sz="1600">
                <a:solidFill>
                  <a:srgbClr val="889098"/>
                </a:solidFill>
              </a:defRPr>
            </a:lvl7pPr>
            <a:lvl8pPr marL="3657600" lvl="7" indent="-228600" algn="l">
              <a:lnSpc>
                <a:spcPct val="90000"/>
              </a:lnSpc>
              <a:spcBef>
                <a:spcPts val="500"/>
              </a:spcBef>
              <a:spcAft>
                <a:spcPts val="0"/>
              </a:spcAft>
              <a:buClr>
                <a:srgbClr val="889098"/>
              </a:buClr>
              <a:buSzPts val="1600"/>
              <a:buNone/>
              <a:defRPr sz="1600">
                <a:solidFill>
                  <a:srgbClr val="889098"/>
                </a:solidFill>
              </a:defRPr>
            </a:lvl8pPr>
            <a:lvl9pPr marL="4114800" lvl="8" indent="-228600" algn="l">
              <a:lnSpc>
                <a:spcPct val="90000"/>
              </a:lnSpc>
              <a:spcBef>
                <a:spcPts val="500"/>
              </a:spcBef>
              <a:spcAft>
                <a:spcPts val="0"/>
              </a:spcAft>
              <a:buClr>
                <a:srgbClr val="889098"/>
              </a:buClr>
              <a:buSzPts val="1600"/>
              <a:buNone/>
              <a:defRPr sz="1600">
                <a:solidFill>
                  <a:srgbClr val="889098"/>
                </a:solidFill>
              </a:defRPr>
            </a:lvl9pPr>
          </a:lstStyle>
          <a:p>
            <a:pPr lvl="0"/>
            <a:r>
              <a:rPr lang="en-US"/>
              <a:t>Click to edit text</a:t>
            </a:r>
          </a:p>
        </p:txBody>
      </p:sp>
      <p:sp>
        <p:nvSpPr>
          <p:cNvPr id="4" name="Google Shape;12;p2">
            <a:extLst>
              <a:ext uri="{FF2B5EF4-FFF2-40B4-BE49-F238E27FC236}">
                <a16:creationId xmlns:a16="http://schemas.microsoft.com/office/drawing/2014/main" id="{3E135E7E-3B15-EC91-AFD1-8EED5965C2DF}"/>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42765636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lumn" preserve="1" userDrawn="1">
  <p:cSld name="Two Column">
    <p:spTree>
      <p:nvGrpSpPr>
        <p:cNvPr id="1" name="Shape 38"/>
        <p:cNvGrpSpPr/>
        <p:nvPr/>
      </p:nvGrpSpPr>
      <p:grpSpPr>
        <a:xfrm>
          <a:off x="0" y="0"/>
          <a:ext cx="0" cy="0"/>
          <a:chOff x="0" y="0"/>
          <a:chExt cx="0" cy="0"/>
        </a:xfrm>
      </p:grpSpPr>
      <p:sp>
        <p:nvSpPr>
          <p:cNvPr id="4" name="Google Shape;12;p2">
            <a:extLst>
              <a:ext uri="{FF2B5EF4-FFF2-40B4-BE49-F238E27FC236}">
                <a16:creationId xmlns:a16="http://schemas.microsoft.com/office/drawing/2014/main" id="{130668F1-1934-41C1-E991-017C0C3AEA46}"/>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7" name="Google Shape;10;p2">
            <a:extLst>
              <a:ext uri="{FF2B5EF4-FFF2-40B4-BE49-F238E27FC236}">
                <a16:creationId xmlns:a16="http://schemas.microsoft.com/office/drawing/2014/main" id="{ADE7E249-9508-ECE8-1CE8-B2A7AC242D6C}"/>
              </a:ext>
            </a:extLst>
          </p:cNvPr>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
        <p:nvSpPr>
          <p:cNvPr id="8" name="Text Placeholder 3">
            <a:extLst>
              <a:ext uri="{FF2B5EF4-FFF2-40B4-BE49-F238E27FC236}">
                <a16:creationId xmlns:a16="http://schemas.microsoft.com/office/drawing/2014/main" id="{81FFBC14-91C9-6C56-10A0-DB5B6504635D}"/>
              </a:ext>
            </a:extLst>
          </p:cNvPr>
          <p:cNvSpPr>
            <a:spLocks noGrp="1"/>
          </p:cNvSpPr>
          <p:nvPr>
            <p:ph idx="1"/>
          </p:nvPr>
        </p:nvSpPr>
        <p:spPr>
          <a:xfrm>
            <a:off x="838200" y="1345324"/>
            <a:ext cx="5257800" cy="4831639"/>
          </a:xfrm>
          <a:prstGeom prst="rect">
            <a:avLst/>
          </a:prstGeom>
        </p:spPr>
        <p:txBody>
          <a:bodyPr vert="horz" lIns="91440" tIns="45720" rIns="91440" bIns="45720" rtlCol="0">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stStyle>
          <a:p>
            <a:pPr lvl="0"/>
            <a:r>
              <a:rPr lang="en-US"/>
              <a:t>Click to edit Master text styles</a:t>
            </a:r>
          </a:p>
          <a:p>
            <a:pPr lvl="1"/>
            <a:r>
              <a:rPr lang="en-US"/>
              <a:t>Second level</a:t>
            </a:r>
          </a:p>
          <a:p>
            <a:pPr lvl="2"/>
            <a:r>
              <a:rPr lang="en-US"/>
              <a:t>Third level</a:t>
            </a:r>
          </a:p>
        </p:txBody>
      </p:sp>
      <p:sp>
        <p:nvSpPr>
          <p:cNvPr id="9" name="Text Placeholder 3">
            <a:extLst>
              <a:ext uri="{FF2B5EF4-FFF2-40B4-BE49-F238E27FC236}">
                <a16:creationId xmlns:a16="http://schemas.microsoft.com/office/drawing/2014/main" id="{A63C2E90-BB67-42F2-2024-FD5B7A559174}"/>
              </a:ext>
            </a:extLst>
          </p:cNvPr>
          <p:cNvSpPr>
            <a:spLocks noGrp="1"/>
          </p:cNvSpPr>
          <p:nvPr>
            <p:ph idx="13"/>
          </p:nvPr>
        </p:nvSpPr>
        <p:spPr>
          <a:xfrm>
            <a:off x="6096000" y="1345324"/>
            <a:ext cx="5257800" cy="4831639"/>
          </a:xfrm>
          <a:prstGeom prst="rect">
            <a:avLst/>
          </a:prstGeom>
        </p:spPr>
        <p:txBody>
          <a:bodyPr vert="horz" lIns="91440" tIns="45720" rIns="91440" bIns="45720" rtlCol="0">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23825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mparison" preserve="1" userDrawn="1">
  <p:cSld name="Two Comparison">
    <p:spTree>
      <p:nvGrpSpPr>
        <p:cNvPr id="1" name="Shape 43"/>
        <p:cNvGrpSpPr/>
        <p:nvPr/>
      </p:nvGrpSpPr>
      <p:grpSpPr>
        <a:xfrm>
          <a:off x="0" y="0"/>
          <a:ext cx="0" cy="0"/>
          <a:chOff x="0" y="0"/>
          <a:chExt cx="0" cy="0"/>
        </a:xfrm>
      </p:grpSpPr>
      <p:sp>
        <p:nvSpPr>
          <p:cNvPr id="44" name="Google Shape;44;p10"/>
          <p:cNvSpPr txBox="1">
            <a:spLocks noGrp="1"/>
          </p:cNvSpPr>
          <p:nvPr>
            <p:ph type="body" idx="1" hasCustomPrompt="1"/>
          </p:nvPr>
        </p:nvSpPr>
        <p:spPr>
          <a:xfrm>
            <a:off x="839788" y="1681163"/>
            <a:ext cx="5157787" cy="823912"/>
          </a:xfrm>
          <a:prstGeom prst="rect">
            <a:avLst/>
          </a:prstGeom>
          <a:noFill/>
          <a:ln>
            <a:noFill/>
          </a:ln>
        </p:spPr>
        <p:txBody>
          <a:bodyPr spcFirstLastPara="1" wrap="square" lIns="0" tIns="0" rIns="0" bIns="0" anchor="b" anchorCtr="0">
            <a:normAutofit/>
          </a:bodyPr>
          <a:lstStyle>
            <a:lvl1pPr marL="457200" lvl="0" indent="-228600" algn="l">
              <a:lnSpc>
                <a:spcPct val="90000"/>
              </a:lnSpc>
              <a:spcBef>
                <a:spcPts val="1000"/>
              </a:spcBef>
              <a:spcAft>
                <a:spcPts val="0"/>
              </a:spcAft>
              <a:buSzPts val="1920"/>
              <a:buNone/>
              <a:defRPr sz="2400" b="1">
                <a:solidFill>
                  <a:srgbClr val="008CC5"/>
                </a:solidFill>
                <a:latin typeface="Aptos" panose="020B0004020202020204" pitchFamily="34" charset="0"/>
              </a:defRPr>
            </a:lvl1pPr>
            <a:lvl2pPr marL="914400" lvl="1" indent="-228600" algn="l">
              <a:lnSpc>
                <a:spcPct val="90000"/>
              </a:lnSpc>
              <a:spcBef>
                <a:spcPts val="500"/>
              </a:spcBef>
              <a:spcAft>
                <a:spcPts val="0"/>
              </a:spcAft>
              <a:buSzPts val="1600"/>
              <a:buNone/>
              <a:defRPr sz="2000" b="1"/>
            </a:lvl2pPr>
            <a:lvl3pPr marL="1371600" lvl="2" indent="-228600" algn="l">
              <a:lnSpc>
                <a:spcPct val="90000"/>
              </a:lnSpc>
              <a:spcBef>
                <a:spcPts val="500"/>
              </a:spcBef>
              <a:spcAft>
                <a:spcPts val="0"/>
              </a:spcAft>
              <a:buSzPts val="1440"/>
              <a:buNone/>
              <a:defRPr sz="1800" b="1"/>
            </a:lvl3pPr>
            <a:lvl4pPr marL="1828800" lvl="3" indent="-228600" algn="l">
              <a:lnSpc>
                <a:spcPct val="90000"/>
              </a:lnSpc>
              <a:spcBef>
                <a:spcPts val="500"/>
              </a:spcBef>
              <a:spcAft>
                <a:spcPts val="0"/>
              </a:spcAft>
              <a:buSzPts val="1280"/>
              <a:buNone/>
              <a:defRPr sz="1600" b="1"/>
            </a:lvl4pPr>
            <a:lvl5pPr marL="2286000" lvl="4" indent="-228600" algn="l">
              <a:lnSpc>
                <a:spcPct val="90000"/>
              </a:lnSpc>
              <a:spcBef>
                <a:spcPts val="500"/>
              </a:spcBef>
              <a:spcAft>
                <a:spcPts val="0"/>
              </a:spcAft>
              <a:buSzPts val="128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text</a:t>
            </a:r>
          </a:p>
        </p:txBody>
      </p:sp>
      <p:sp>
        <p:nvSpPr>
          <p:cNvPr id="45" name="Google Shape;45;p10"/>
          <p:cNvSpPr txBox="1">
            <a:spLocks noGrp="1"/>
          </p:cNvSpPr>
          <p:nvPr>
            <p:ph type="body" idx="2" hasCustomPrompt="1"/>
          </p:nvPr>
        </p:nvSpPr>
        <p:spPr>
          <a:xfrm>
            <a:off x="839788" y="2505075"/>
            <a:ext cx="5157787" cy="3684588"/>
          </a:xfrm>
          <a:prstGeom prst="rect">
            <a:avLst/>
          </a:prstGeom>
          <a:noFill/>
          <a:ln>
            <a:noFill/>
          </a:ln>
        </p:spPr>
        <p:txBody>
          <a:bodyPr spcFirstLastPara="1" wrap="square" lIns="0" tIns="0" rIns="0" bIns="0" anchor="t" anchorCtr="0">
            <a:normAutofit/>
          </a:bodyPr>
          <a:lstStyle>
            <a:lvl1pPr marL="457200" lvl="0" indent="-370840" algn="l">
              <a:lnSpc>
                <a:spcPct val="90000"/>
              </a:lnSpc>
              <a:spcBef>
                <a:spcPts val="1000"/>
              </a:spcBef>
              <a:spcAft>
                <a:spcPts val="0"/>
              </a:spcAft>
              <a:buClr>
                <a:schemeClr val="accent2"/>
              </a:buClr>
              <a:buSzPts val="2240"/>
              <a:buChar char="•"/>
              <a:defRPr>
                <a:latin typeface="Aptos" panose="020B0004020202020204" pitchFamily="34" charset="0"/>
              </a:defRPr>
            </a:lvl1pPr>
            <a:lvl2pPr marL="914400" lvl="1" indent="-350519" algn="l">
              <a:lnSpc>
                <a:spcPct val="90000"/>
              </a:lnSpc>
              <a:spcBef>
                <a:spcPts val="500"/>
              </a:spcBef>
              <a:spcAft>
                <a:spcPts val="0"/>
              </a:spcAft>
              <a:buClr>
                <a:schemeClr val="accent2"/>
              </a:buClr>
              <a:buSzPts val="1920"/>
              <a:buChar char="•"/>
              <a:defRPr>
                <a:latin typeface="Aptos" panose="020B0004020202020204" pitchFamily="34" charset="0"/>
              </a:defRPr>
            </a:lvl2pPr>
            <a:lvl3pPr marL="1371600" lvl="2" indent="-330200" algn="l">
              <a:lnSpc>
                <a:spcPct val="90000"/>
              </a:lnSpc>
              <a:spcBef>
                <a:spcPts val="500"/>
              </a:spcBef>
              <a:spcAft>
                <a:spcPts val="0"/>
              </a:spcAft>
              <a:buClr>
                <a:schemeClr val="accent2"/>
              </a:buClr>
              <a:buSzPts val="1600"/>
              <a:buChar char="•"/>
              <a:defRPr>
                <a:latin typeface="Aptos" panose="020B0004020202020204" pitchFamily="34" charset="0"/>
              </a:defRPr>
            </a:lvl3pPr>
            <a:lvl4pPr marL="1828800" lvl="3" indent="-320039" algn="l">
              <a:lnSpc>
                <a:spcPct val="90000"/>
              </a:lnSpc>
              <a:spcBef>
                <a:spcPts val="500"/>
              </a:spcBef>
              <a:spcAft>
                <a:spcPts val="0"/>
              </a:spcAft>
              <a:buClr>
                <a:schemeClr val="accent2"/>
              </a:buClr>
              <a:buSzPts val="1440"/>
              <a:buChar char="•"/>
              <a:defRPr/>
            </a:lvl4pPr>
            <a:lvl5pPr marL="2286000" lvl="4" indent="-320039" algn="l">
              <a:lnSpc>
                <a:spcPct val="90000"/>
              </a:lnSpc>
              <a:spcBef>
                <a:spcPts val="500"/>
              </a:spcBef>
              <a:spcAft>
                <a:spcPts val="0"/>
              </a:spcAft>
              <a:buClr>
                <a:schemeClr val="accent2"/>
              </a:buClr>
              <a:buSzPts val="144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text styles</a:t>
            </a:r>
          </a:p>
          <a:p>
            <a:pPr lvl="1"/>
            <a:r>
              <a:rPr lang="en-US"/>
              <a:t>Second level</a:t>
            </a:r>
          </a:p>
          <a:p>
            <a:pPr lvl="2"/>
            <a:r>
              <a:rPr lang="en-US"/>
              <a:t>Third level</a:t>
            </a:r>
          </a:p>
        </p:txBody>
      </p:sp>
      <p:sp>
        <p:nvSpPr>
          <p:cNvPr id="46" name="Google Shape;46;p10"/>
          <p:cNvSpPr txBox="1">
            <a:spLocks noGrp="1"/>
          </p:cNvSpPr>
          <p:nvPr>
            <p:ph type="body" idx="3" hasCustomPrompt="1"/>
          </p:nvPr>
        </p:nvSpPr>
        <p:spPr>
          <a:xfrm>
            <a:off x="6172200" y="1681163"/>
            <a:ext cx="5183188" cy="823912"/>
          </a:xfrm>
          <a:prstGeom prst="rect">
            <a:avLst/>
          </a:prstGeom>
          <a:noFill/>
          <a:ln>
            <a:noFill/>
          </a:ln>
        </p:spPr>
        <p:txBody>
          <a:bodyPr spcFirstLastPara="1" wrap="square" lIns="0" tIns="0" rIns="0" bIns="0" anchor="b" anchorCtr="0">
            <a:normAutofit/>
          </a:bodyPr>
          <a:lstStyle>
            <a:lvl1pPr marL="457200" lvl="0" indent="-228600" algn="l">
              <a:lnSpc>
                <a:spcPct val="90000"/>
              </a:lnSpc>
              <a:spcBef>
                <a:spcPts val="1000"/>
              </a:spcBef>
              <a:spcAft>
                <a:spcPts val="0"/>
              </a:spcAft>
              <a:buSzPts val="1920"/>
              <a:buNone/>
              <a:defRPr sz="2400" b="1">
                <a:solidFill>
                  <a:srgbClr val="008CC5"/>
                </a:solidFill>
                <a:latin typeface="Aptos" panose="020B0004020202020204" pitchFamily="34" charset="0"/>
              </a:defRPr>
            </a:lvl1pPr>
            <a:lvl2pPr marL="914400" lvl="1" indent="-228600" algn="l">
              <a:lnSpc>
                <a:spcPct val="90000"/>
              </a:lnSpc>
              <a:spcBef>
                <a:spcPts val="500"/>
              </a:spcBef>
              <a:spcAft>
                <a:spcPts val="0"/>
              </a:spcAft>
              <a:buSzPts val="1600"/>
              <a:buNone/>
              <a:defRPr sz="2000" b="1"/>
            </a:lvl2pPr>
            <a:lvl3pPr marL="1371600" lvl="2" indent="-228600" algn="l">
              <a:lnSpc>
                <a:spcPct val="90000"/>
              </a:lnSpc>
              <a:spcBef>
                <a:spcPts val="500"/>
              </a:spcBef>
              <a:spcAft>
                <a:spcPts val="0"/>
              </a:spcAft>
              <a:buSzPts val="1440"/>
              <a:buNone/>
              <a:defRPr sz="1800" b="1"/>
            </a:lvl3pPr>
            <a:lvl4pPr marL="1828800" lvl="3" indent="-228600" algn="l">
              <a:lnSpc>
                <a:spcPct val="90000"/>
              </a:lnSpc>
              <a:spcBef>
                <a:spcPts val="500"/>
              </a:spcBef>
              <a:spcAft>
                <a:spcPts val="0"/>
              </a:spcAft>
              <a:buSzPts val="1280"/>
              <a:buNone/>
              <a:defRPr sz="1600" b="1"/>
            </a:lvl4pPr>
            <a:lvl5pPr marL="2286000" lvl="4" indent="-228600" algn="l">
              <a:lnSpc>
                <a:spcPct val="90000"/>
              </a:lnSpc>
              <a:spcBef>
                <a:spcPts val="500"/>
              </a:spcBef>
              <a:spcAft>
                <a:spcPts val="0"/>
              </a:spcAft>
              <a:buSzPts val="128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text</a:t>
            </a:r>
          </a:p>
        </p:txBody>
      </p:sp>
      <p:sp>
        <p:nvSpPr>
          <p:cNvPr id="47" name="Google Shape;47;p10"/>
          <p:cNvSpPr txBox="1">
            <a:spLocks noGrp="1"/>
          </p:cNvSpPr>
          <p:nvPr>
            <p:ph type="body" idx="4" hasCustomPrompt="1"/>
          </p:nvPr>
        </p:nvSpPr>
        <p:spPr>
          <a:xfrm>
            <a:off x="6172200" y="2505075"/>
            <a:ext cx="5183188" cy="3684588"/>
          </a:xfrm>
          <a:prstGeom prst="rect">
            <a:avLst/>
          </a:prstGeom>
          <a:noFill/>
          <a:ln>
            <a:noFill/>
          </a:ln>
        </p:spPr>
        <p:txBody>
          <a:bodyPr spcFirstLastPara="1" wrap="square" lIns="0" tIns="0" rIns="0" bIns="0" anchor="t" anchorCtr="0">
            <a:normAutofit/>
          </a:bodyPr>
          <a:lstStyle>
            <a:lvl1pPr marL="457200" lvl="0" indent="-370840" algn="l">
              <a:lnSpc>
                <a:spcPct val="90000"/>
              </a:lnSpc>
              <a:spcBef>
                <a:spcPts val="1000"/>
              </a:spcBef>
              <a:spcAft>
                <a:spcPts val="0"/>
              </a:spcAft>
              <a:buClr>
                <a:schemeClr val="accent2"/>
              </a:buClr>
              <a:buSzPts val="2240"/>
              <a:buChar char="•"/>
              <a:defRPr>
                <a:latin typeface="Aptos" panose="020B0004020202020204" pitchFamily="34" charset="0"/>
              </a:defRPr>
            </a:lvl1pPr>
            <a:lvl2pPr marL="914400" lvl="1" indent="-350519" algn="l">
              <a:lnSpc>
                <a:spcPct val="90000"/>
              </a:lnSpc>
              <a:spcBef>
                <a:spcPts val="500"/>
              </a:spcBef>
              <a:spcAft>
                <a:spcPts val="0"/>
              </a:spcAft>
              <a:buClr>
                <a:schemeClr val="accent2"/>
              </a:buClr>
              <a:buSzPts val="1920"/>
              <a:buChar char="•"/>
              <a:defRPr>
                <a:latin typeface="Aptos" panose="020B0004020202020204" pitchFamily="34" charset="0"/>
              </a:defRPr>
            </a:lvl2pPr>
            <a:lvl3pPr marL="1371600" lvl="2" indent="-330200" algn="l">
              <a:lnSpc>
                <a:spcPct val="90000"/>
              </a:lnSpc>
              <a:spcBef>
                <a:spcPts val="500"/>
              </a:spcBef>
              <a:spcAft>
                <a:spcPts val="0"/>
              </a:spcAft>
              <a:buClr>
                <a:schemeClr val="accent2"/>
              </a:buClr>
              <a:buSzPts val="1600"/>
              <a:buChar char="•"/>
              <a:defRPr>
                <a:latin typeface="Aptos" panose="020B0004020202020204" pitchFamily="34" charset="0"/>
              </a:defRPr>
            </a:lvl3pPr>
            <a:lvl4pPr marL="1828800" lvl="3" indent="-320039" algn="l">
              <a:lnSpc>
                <a:spcPct val="90000"/>
              </a:lnSpc>
              <a:spcBef>
                <a:spcPts val="500"/>
              </a:spcBef>
              <a:spcAft>
                <a:spcPts val="0"/>
              </a:spcAft>
              <a:buClr>
                <a:schemeClr val="accent2"/>
              </a:buClr>
              <a:buSzPts val="1440"/>
              <a:buChar char="•"/>
              <a:defRPr/>
            </a:lvl4pPr>
            <a:lvl5pPr marL="2286000" lvl="4" indent="-320039" algn="l">
              <a:lnSpc>
                <a:spcPct val="90000"/>
              </a:lnSpc>
              <a:spcBef>
                <a:spcPts val="500"/>
              </a:spcBef>
              <a:spcAft>
                <a:spcPts val="0"/>
              </a:spcAft>
              <a:buClr>
                <a:schemeClr val="accent2"/>
              </a:buClr>
              <a:buSzPts val="144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text styles</a:t>
            </a:r>
          </a:p>
          <a:p>
            <a:pPr lvl="1"/>
            <a:r>
              <a:rPr lang="en-US"/>
              <a:t>Second level</a:t>
            </a:r>
          </a:p>
          <a:p>
            <a:pPr lvl="2"/>
            <a:r>
              <a:rPr lang="en-US"/>
              <a:t>Third level</a:t>
            </a:r>
          </a:p>
        </p:txBody>
      </p:sp>
      <p:sp>
        <p:nvSpPr>
          <p:cNvPr id="4" name="Google Shape;12;p2">
            <a:extLst>
              <a:ext uri="{FF2B5EF4-FFF2-40B4-BE49-F238E27FC236}">
                <a16:creationId xmlns:a16="http://schemas.microsoft.com/office/drawing/2014/main" id="{118F6F52-9A5A-F010-C536-29A92CE8DD7B}"/>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7" name="Google Shape;10;p2">
            <a:extLst>
              <a:ext uri="{FF2B5EF4-FFF2-40B4-BE49-F238E27FC236}">
                <a16:creationId xmlns:a16="http://schemas.microsoft.com/office/drawing/2014/main" id="{F59B0B11-5E56-428C-19C4-572DE5750066}"/>
              </a:ext>
            </a:extLst>
          </p:cNvPr>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179958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with Open Space" preserve="1" userDrawn="1">
  <p:cSld name="Title with Open Space">
    <p:spTree>
      <p:nvGrpSpPr>
        <p:cNvPr id="1" name="Shape 50"/>
        <p:cNvGrpSpPr/>
        <p:nvPr/>
      </p:nvGrpSpPr>
      <p:grpSpPr>
        <a:xfrm>
          <a:off x="0" y="0"/>
          <a:ext cx="0" cy="0"/>
          <a:chOff x="0" y="0"/>
          <a:chExt cx="0" cy="0"/>
        </a:xfrm>
      </p:grpSpPr>
      <p:sp>
        <p:nvSpPr>
          <p:cNvPr id="4" name="Google Shape;12;p2">
            <a:extLst>
              <a:ext uri="{FF2B5EF4-FFF2-40B4-BE49-F238E27FC236}">
                <a16:creationId xmlns:a16="http://schemas.microsoft.com/office/drawing/2014/main" id="{825BC4D5-51AA-D780-729D-6F4B2808AA61}"/>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5" name="Google Shape;10;p2">
            <a:extLst>
              <a:ext uri="{FF2B5EF4-FFF2-40B4-BE49-F238E27FC236}">
                <a16:creationId xmlns:a16="http://schemas.microsoft.com/office/drawing/2014/main" id="{F1EB1CF0-3F4B-FB39-E846-16786E49DC05}"/>
              </a:ext>
            </a:extLst>
          </p:cNvPr>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4114850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preserve="1" userDrawn="1">
  <p:cSld name="Content with Caption">
    <p:spTree>
      <p:nvGrpSpPr>
        <p:cNvPr id="1" name="Shape 55"/>
        <p:cNvGrpSpPr/>
        <p:nvPr/>
      </p:nvGrpSpPr>
      <p:grpSpPr>
        <a:xfrm>
          <a:off x="0" y="0"/>
          <a:ext cx="0" cy="0"/>
          <a:chOff x="0" y="0"/>
          <a:chExt cx="0" cy="0"/>
        </a:xfrm>
      </p:grpSpPr>
      <p:sp>
        <p:nvSpPr>
          <p:cNvPr id="56" name="Google Shape;56;p13"/>
          <p:cNvSpPr txBox="1">
            <a:spLocks noGrp="1"/>
          </p:cNvSpPr>
          <p:nvPr>
            <p:ph type="body" idx="1" hasCustomPrompt="1"/>
          </p:nvPr>
        </p:nvSpPr>
        <p:spPr>
          <a:xfrm>
            <a:off x="5183188" y="540325"/>
            <a:ext cx="6172200" cy="5411788"/>
          </a:xfrm>
          <a:prstGeom prst="rect">
            <a:avLst/>
          </a:prstGeom>
          <a:noFill/>
          <a:ln>
            <a:noFill/>
          </a:ln>
        </p:spPr>
        <p:txBody>
          <a:bodyPr spcFirstLastPara="1" wrap="square" lIns="0" tIns="0" rIns="0" bIns="0" anchor="t" anchorCtr="0">
            <a:normAutofit/>
          </a:bodyPr>
          <a:lstStyle>
            <a:lvl1pPr marL="457200" lvl="0" indent="-391160" algn="l">
              <a:lnSpc>
                <a:spcPct val="90000"/>
              </a:lnSpc>
              <a:spcBef>
                <a:spcPts val="1000"/>
              </a:spcBef>
              <a:spcAft>
                <a:spcPts val="0"/>
              </a:spcAft>
              <a:buClr>
                <a:schemeClr val="accent2"/>
              </a:buClr>
              <a:buSzPts val="2560"/>
              <a:buFont typeface="Arial"/>
              <a:buChar char="•"/>
              <a:defRPr sz="3200">
                <a:latin typeface="Aptos" panose="020B0004020202020204" pitchFamily="34" charset="0"/>
              </a:defRPr>
            </a:lvl1pPr>
            <a:lvl2pPr marL="914400" lvl="1" indent="-370840" algn="l">
              <a:lnSpc>
                <a:spcPct val="90000"/>
              </a:lnSpc>
              <a:spcBef>
                <a:spcPts val="500"/>
              </a:spcBef>
              <a:spcAft>
                <a:spcPts val="0"/>
              </a:spcAft>
              <a:buClr>
                <a:schemeClr val="accent2"/>
              </a:buClr>
              <a:buSzPts val="2240"/>
              <a:buFont typeface="Arial"/>
              <a:buChar char="•"/>
              <a:defRPr sz="2800">
                <a:latin typeface="Aptos" panose="020B0004020202020204" pitchFamily="34" charset="0"/>
              </a:defRPr>
            </a:lvl2pPr>
            <a:lvl3pPr marL="1371600" lvl="2" indent="-350519" algn="l">
              <a:lnSpc>
                <a:spcPct val="90000"/>
              </a:lnSpc>
              <a:spcBef>
                <a:spcPts val="500"/>
              </a:spcBef>
              <a:spcAft>
                <a:spcPts val="0"/>
              </a:spcAft>
              <a:buClr>
                <a:schemeClr val="accent2"/>
              </a:buClr>
              <a:buSzPts val="1920"/>
              <a:buFont typeface="Arial"/>
              <a:buChar char="•"/>
              <a:defRPr sz="2400">
                <a:latin typeface="Aptos" panose="020B0004020202020204" pitchFamily="34" charset="0"/>
              </a:defRPr>
            </a:lvl3pPr>
            <a:lvl4pPr marL="1828800" lvl="3" indent="-330200" algn="l">
              <a:lnSpc>
                <a:spcPct val="90000"/>
              </a:lnSpc>
              <a:spcBef>
                <a:spcPts val="500"/>
              </a:spcBef>
              <a:spcAft>
                <a:spcPts val="0"/>
              </a:spcAft>
              <a:buClr>
                <a:schemeClr val="accent2"/>
              </a:buClr>
              <a:buSzPts val="1600"/>
              <a:buFont typeface="Arial"/>
              <a:buChar char="•"/>
              <a:defRPr sz="2000"/>
            </a:lvl4pPr>
            <a:lvl5pPr marL="2286000" lvl="4" indent="-330200" algn="l">
              <a:lnSpc>
                <a:spcPct val="90000"/>
              </a:lnSpc>
              <a:spcBef>
                <a:spcPts val="500"/>
              </a:spcBef>
              <a:spcAft>
                <a:spcPts val="0"/>
              </a:spcAft>
              <a:buClr>
                <a:schemeClr val="accent2"/>
              </a:buClr>
              <a:buSzPts val="1600"/>
              <a:buFont typeface="Arial"/>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pPr lvl="0"/>
            <a:r>
              <a:rPr lang="en-US"/>
              <a:t>Click to edit text styles</a:t>
            </a:r>
          </a:p>
          <a:p>
            <a:pPr lvl="1"/>
            <a:r>
              <a:rPr lang="en-US"/>
              <a:t>Second level</a:t>
            </a:r>
          </a:p>
          <a:p>
            <a:pPr lvl="2"/>
            <a:r>
              <a:rPr lang="en-US"/>
              <a:t>Third level</a:t>
            </a:r>
          </a:p>
        </p:txBody>
      </p:sp>
      <p:sp>
        <p:nvSpPr>
          <p:cNvPr id="4" name="Google Shape;12;p2">
            <a:extLst>
              <a:ext uri="{FF2B5EF4-FFF2-40B4-BE49-F238E27FC236}">
                <a16:creationId xmlns:a16="http://schemas.microsoft.com/office/drawing/2014/main" id="{90DCB342-20B1-E76A-B68E-6388EE3E74FD}"/>
              </a:ext>
            </a:extLst>
          </p:cNvPr>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9" name="Google Shape;64;p14">
            <a:extLst>
              <a:ext uri="{FF2B5EF4-FFF2-40B4-BE49-F238E27FC236}">
                <a16:creationId xmlns:a16="http://schemas.microsoft.com/office/drawing/2014/main" id="{5205EC1E-7313-447F-2BB8-70FBDE3253B3}"/>
              </a:ext>
            </a:extLst>
          </p:cNvPr>
          <p:cNvSpPr txBox="1">
            <a:spLocks noGrp="1"/>
          </p:cNvSpPr>
          <p:nvPr>
            <p:ph type="body" idx="13"/>
          </p:nvPr>
        </p:nvSpPr>
        <p:spPr>
          <a:xfrm>
            <a:off x="838200" y="1338145"/>
            <a:ext cx="3932237" cy="4613967"/>
          </a:xfrm>
          <a:prstGeom prst="rect">
            <a:avLst/>
          </a:prstGeom>
          <a:noFill/>
          <a:ln>
            <a:noFill/>
          </a:ln>
        </p:spPr>
        <p:txBody>
          <a:bodyPr spcFirstLastPara="1" wrap="square" lIns="0" tIns="0" rIns="0" bIns="0" anchor="t" anchorCtr="0">
            <a:normAutofit/>
          </a:bodyPr>
          <a:lstStyle>
            <a:lvl1pPr marL="0" lvl="0" indent="-228600" algn="l">
              <a:lnSpc>
                <a:spcPct val="90000"/>
              </a:lnSpc>
              <a:spcBef>
                <a:spcPts val="1000"/>
              </a:spcBef>
              <a:spcAft>
                <a:spcPts val="0"/>
              </a:spcAft>
              <a:buSzPts val="1280"/>
              <a:buNone/>
              <a:defRPr sz="1600">
                <a:solidFill>
                  <a:srgbClr val="008CC5"/>
                </a:solidFill>
                <a:latin typeface="Aptos" panose="020B0004020202020204" pitchFamily="34" charset="0"/>
              </a:defRPr>
            </a:lvl1pPr>
            <a:lvl2pPr marL="914400" lvl="1" indent="-228600" algn="l">
              <a:lnSpc>
                <a:spcPct val="90000"/>
              </a:lnSpc>
              <a:spcBef>
                <a:spcPts val="500"/>
              </a:spcBef>
              <a:spcAft>
                <a:spcPts val="0"/>
              </a:spcAft>
              <a:buSzPts val="1120"/>
              <a:buNone/>
              <a:defRPr sz="1400"/>
            </a:lvl2pPr>
            <a:lvl3pPr marL="1371600" lvl="2" indent="-228600" algn="l">
              <a:lnSpc>
                <a:spcPct val="90000"/>
              </a:lnSpc>
              <a:spcBef>
                <a:spcPts val="500"/>
              </a:spcBef>
              <a:spcAft>
                <a:spcPts val="0"/>
              </a:spcAft>
              <a:buSzPts val="960"/>
              <a:buNone/>
              <a:defRPr sz="1200"/>
            </a:lvl3pPr>
            <a:lvl4pPr marL="1828800" lvl="3" indent="-228600" algn="l">
              <a:lnSpc>
                <a:spcPct val="90000"/>
              </a:lnSpc>
              <a:spcBef>
                <a:spcPts val="500"/>
              </a:spcBef>
              <a:spcAft>
                <a:spcPts val="0"/>
              </a:spcAft>
              <a:buSzPts val="800"/>
              <a:buNone/>
              <a:defRPr sz="1000"/>
            </a:lvl4pPr>
            <a:lvl5pPr marL="2286000" lvl="4" indent="-228600" algn="l">
              <a:lnSpc>
                <a:spcPct val="90000"/>
              </a:lnSpc>
              <a:spcBef>
                <a:spcPts val="500"/>
              </a:spcBef>
              <a:spcAft>
                <a:spcPts val="0"/>
              </a:spcAft>
              <a:buSzPts val="8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12" name="Google Shape;10;p2">
            <a:extLst>
              <a:ext uri="{FF2B5EF4-FFF2-40B4-BE49-F238E27FC236}">
                <a16:creationId xmlns:a16="http://schemas.microsoft.com/office/drawing/2014/main" id="{7F8A8BDA-E446-28E3-D41B-63E37787B86F}"/>
              </a:ext>
            </a:extLst>
          </p:cNvPr>
          <p:cNvSpPr txBox="1">
            <a:spLocks noGrp="1"/>
          </p:cNvSpPr>
          <p:nvPr>
            <p:ph type="title"/>
          </p:nvPr>
        </p:nvSpPr>
        <p:spPr>
          <a:xfrm>
            <a:off x="838200" y="365126"/>
            <a:ext cx="3932237"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Aptos" panose="020B0004020202020204" pitchFamily="34" charset="0"/>
                <a:ea typeface="Aptos" panose="020B0004020202020204" pitchFamily="34" charset="0"/>
                <a:cs typeface="Aptos" panose="020B0004020202020204" pitchFamily="34" charset="0"/>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p>
        </p:txBody>
      </p:sp>
    </p:spTree>
    <p:extLst>
      <p:ext uri="{BB962C8B-B14F-4D97-AF65-F5344CB8AC3E}">
        <p14:creationId xmlns:p14="http://schemas.microsoft.com/office/powerpoint/2010/main" val="25814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838200" y="365126"/>
            <a:ext cx="10515600" cy="796410"/>
          </a:xfrm>
          <a:prstGeom prst="rect">
            <a:avLst/>
          </a:prstGeom>
          <a:noFill/>
          <a:ln>
            <a:noFill/>
          </a:ln>
        </p:spPr>
        <p:txBody>
          <a:bodyPr spcFirstLastPara="1" wrap="square" lIns="0" tIns="45700" rIns="0" bIns="45700" anchor="ctr" anchorCtr="0">
            <a:normAutofit/>
          </a:bodyPr>
          <a:lstStyle>
            <a:lvl1pPr marR="0" lvl="0" algn="l" rtl="0">
              <a:lnSpc>
                <a:spcPct val="90000"/>
              </a:lnSpc>
              <a:spcBef>
                <a:spcPts val="0"/>
              </a:spcBef>
              <a:spcAft>
                <a:spcPts val="0"/>
              </a:spcAft>
              <a:buClr>
                <a:srgbClr val="003E56"/>
              </a:buClr>
              <a:buSzPts val="3200"/>
              <a:buFont typeface="Inter"/>
              <a:buNone/>
              <a:defRPr sz="3200" b="1" i="0" u="none" strike="noStrike" cap="none">
                <a:solidFill>
                  <a:srgbClr val="003E56"/>
                </a:solidFill>
                <a:latin typeface="Inter"/>
                <a:ea typeface="Inter"/>
                <a:cs typeface="Inter"/>
                <a:sym typeface="Inte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title</a:t>
            </a:r>
          </a:p>
        </p:txBody>
      </p:sp>
      <p:sp>
        <p:nvSpPr>
          <p:cNvPr id="12" name="Google Shape;12;p2"/>
          <p:cNvSpPr txBox="1">
            <a:spLocks noGrp="1"/>
          </p:cNvSpPr>
          <p:nvPr>
            <p:ph type="sldNum" idx="12"/>
          </p:nvPr>
        </p:nvSpPr>
        <p:spPr>
          <a:xfrm>
            <a:off x="11611304" y="6521392"/>
            <a:ext cx="402020" cy="336607"/>
          </a:xfrm>
          <a:prstGeom prst="rect">
            <a:avLst/>
          </a:prstGeom>
          <a:noFill/>
          <a:ln>
            <a:noFill/>
          </a:ln>
        </p:spPr>
        <p:txBody>
          <a:bodyPr spcFirstLastPara="1" wrap="square" lIns="0" tIns="0" rIns="0" bIns="0" anchor="t" anchorCtr="0">
            <a:noAutofit/>
          </a:bodyPr>
          <a:lstStyle>
            <a:lvl1pPr marL="0" marR="0" lvl="0" indent="0" algn="ctr" rtl="0">
              <a:spcBef>
                <a:spcPts val="0"/>
              </a:spcBef>
              <a:buNone/>
              <a:defRPr sz="900" b="0" i="0" u="none" strike="noStrike" cap="none">
                <a:solidFill>
                  <a:srgbClr val="008CC5"/>
                </a:solidFill>
                <a:latin typeface="Aptos" panose="020B0004020202020204" pitchFamily="34" charset="0"/>
                <a:ea typeface="Aptos" panose="020B0004020202020204" pitchFamily="34" charset="0"/>
                <a:cs typeface="Aptos" panose="020B0004020202020204" pitchFamily="34" charset="0"/>
                <a:sym typeface="Inter"/>
              </a:defRPr>
            </a:lvl1pPr>
            <a:lvl2pPr marL="0" marR="0" lvl="1" indent="0" algn="l" rtl="0">
              <a:spcBef>
                <a:spcPts val="0"/>
              </a:spcBef>
              <a:buNone/>
              <a:defRPr sz="900" b="0" i="0" u="none" strike="noStrike" cap="none">
                <a:solidFill>
                  <a:srgbClr val="008CC5"/>
                </a:solidFill>
                <a:latin typeface="Inter"/>
                <a:ea typeface="Inter"/>
                <a:cs typeface="Inter"/>
                <a:sym typeface="Inter"/>
              </a:defRPr>
            </a:lvl2pPr>
            <a:lvl3pPr marL="0" marR="0" lvl="2" indent="0" algn="l" rtl="0">
              <a:spcBef>
                <a:spcPts val="0"/>
              </a:spcBef>
              <a:buNone/>
              <a:defRPr sz="900" b="0" i="0" u="none" strike="noStrike" cap="none">
                <a:solidFill>
                  <a:srgbClr val="008CC5"/>
                </a:solidFill>
                <a:latin typeface="Inter"/>
                <a:ea typeface="Inter"/>
                <a:cs typeface="Inter"/>
                <a:sym typeface="Inter"/>
              </a:defRPr>
            </a:lvl3pPr>
            <a:lvl4pPr marL="0" marR="0" lvl="3" indent="0" algn="l" rtl="0">
              <a:spcBef>
                <a:spcPts val="0"/>
              </a:spcBef>
              <a:buNone/>
              <a:defRPr sz="900" b="0" i="0" u="none" strike="noStrike" cap="none">
                <a:solidFill>
                  <a:srgbClr val="008CC5"/>
                </a:solidFill>
                <a:latin typeface="Inter"/>
                <a:ea typeface="Inter"/>
                <a:cs typeface="Inter"/>
                <a:sym typeface="Inter"/>
              </a:defRPr>
            </a:lvl4pPr>
            <a:lvl5pPr marL="0" marR="0" lvl="4" indent="0" algn="l" rtl="0">
              <a:spcBef>
                <a:spcPts val="0"/>
              </a:spcBef>
              <a:buNone/>
              <a:defRPr sz="900" b="0" i="0" u="none" strike="noStrike" cap="none">
                <a:solidFill>
                  <a:srgbClr val="008CC5"/>
                </a:solidFill>
                <a:latin typeface="Inter"/>
                <a:ea typeface="Inter"/>
                <a:cs typeface="Inter"/>
                <a:sym typeface="Inter"/>
              </a:defRPr>
            </a:lvl5pPr>
            <a:lvl6pPr marL="0" marR="0" lvl="5" indent="0" algn="l" rtl="0">
              <a:spcBef>
                <a:spcPts val="0"/>
              </a:spcBef>
              <a:buNone/>
              <a:defRPr sz="900" b="0" i="0" u="none" strike="noStrike" cap="none">
                <a:solidFill>
                  <a:srgbClr val="008CC5"/>
                </a:solidFill>
                <a:latin typeface="Inter"/>
                <a:ea typeface="Inter"/>
                <a:cs typeface="Inter"/>
                <a:sym typeface="Inter"/>
              </a:defRPr>
            </a:lvl6pPr>
            <a:lvl7pPr marL="0" marR="0" lvl="6" indent="0" algn="l" rtl="0">
              <a:spcBef>
                <a:spcPts val="0"/>
              </a:spcBef>
              <a:buNone/>
              <a:defRPr sz="900" b="0" i="0" u="none" strike="noStrike" cap="none">
                <a:solidFill>
                  <a:srgbClr val="008CC5"/>
                </a:solidFill>
                <a:latin typeface="Inter"/>
                <a:ea typeface="Inter"/>
                <a:cs typeface="Inter"/>
                <a:sym typeface="Inter"/>
              </a:defRPr>
            </a:lvl7pPr>
            <a:lvl8pPr marL="0" marR="0" lvl="7" indent="0" algn="l" rtl="0">
              <a:spcBef>
                <a:spcPts val="0"/>
              </a:spcBef>
              <a:buNone/>
              <a:defRPr sz="900" b="0" i="0" u="none" strike="noStrike" cap="none">
                <a:solidFill>
                  <a:srgbClr val="008CC5"/>
                </a:solidFill>
                <a:latin typeface="Inter"/>
                <a:ea typeface="Inter"/>
                <a:cs typeface="Inter"/>
                <a:sym typeface="Inter"/>
              </a:defRPr>
            </a:lvl8pPr>
            <a:lvl9pPr marL="0" marR="0" lvl="8" indent="0" algn="l" rtl="0">
              <a:spcBef>
                <a:spcPts val="0"/>
              </a:spcBef>
              <a:buNone/>
              <a:defRPr sz="900" b="0" i="0" u="none" strike="noStrike" cap="none">
                <a:solidFill>
                  <a:srgbClr val="008CC5"/>
                </a:solidFill>
                <a:latin typeface="Inter"/>
                <a:ea typeface="Inter"/>
                <a:cs typeface="Inter"/>
                <a:sym typeface="Inter"/>
              </a:defRPr>
            </a:lvl9pPr>
          </a:lstStyle>
          <a:p>
            <a:fld id="{00000000-1234-1234-1234-123412341234}" type="slidenum">
              <a:rPr lang="en-US" smtClean="0"/>
              <a:pPr/>
              <a:t>‹#›</a:t>
            </a:fld>
            <a:endParaRPr lang="en-US"/>
          </a:p>
        </p:txBody>
      </p:sp>
      <p:sp>
        <p:nvSpPr>
          <p:cNvPr id="4" name="Text Placeholder 3">
            <a:extLst>
              <a:ext uri="{FF2B5EF4-FFF2-40B4-BE49-F238E27FC236}">
                <a16:creationId xmlns:a16="http://schemas.microsoft.com/office/drawing/2014/main" id="{A96AFA85-8046-1B23-8989-EB11C06A453F}"/>
              </a:ext>
            </a:extLst>
          </p:cNvPr>
          <p:cNvSpPr>
            <a:spLocks noGrp="1"/>
          </p:cNvSpPr>
          <p:nvPr>
            <p:ph type="body" idx="1"/>
          </p:nvPr>
        </p:nvSpPr>
        <p:spPr>
          <a:xfrm>
            <a:off x="838200" y="1345324"/>
            <a:ext cx="10515600" cy="4831639"/>
          </a:xfrm>
          <a:prstGeom prst="rect">
            <a:avLst/>
          </a:prstGeom>
        </p:spPr>
        <p:txBody>
          <a:bodyPr vert="horz" lIns="91440" tIns="45720" rIns="91440" bIns="45720" rtlCol="0">
            <a:normAutofit/>
          </a:bodyPr>
          <a:lstStyle/>
          <a:p>
            <a:pPr lvl="0"/>
            <a:r>
              <a:rPr lang="en-US"/>
              <a:t>Click to edit text styles</a:t>
            </a:r>
          </a:p>
          <a:p>
            <a:pPr lvl="1"/>
            <a:r>
              <a:rPr lang="en-US"/>
              <a:t>Second level</a:t>
            </a:r>
          </a:p>
          <a:p>
            <a:pPr lvl="2"/>
            <a:r>
              <a:rPr lang="en-US"/>
              <a:t>Third level</a:t>
            </a:r>
          </a:p>
        </p:txBody>
      </p:sp>
    </p:spTree>
    <p:extLst>
      <p:ext uri="{BB962C8B-B14F-4D97-AF65-F5344CB8AC3E}">
        <p14:creationId xmlns:p14="http://schemas.microsoft.com/office/powerpoint/2010/main" val="3189801687"/>
      </p:ext>
    </p:extLst>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ptos" panose="020B0004020202020204" pitchFamily="34" charset="0"/>
          <a:ea typeface="Aptos" panose="020B0004020202020204" pitchFamily="34" charset="0"/>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228600" marR="0" lvl="0" indent="-228600" algn="l" rtl="0" eaLnBrk="1" hangingPunct="1">
        <a:lnSpc>
          <a:spcPct val="100000"/>
        </a:lnSpc>
        <a:spcBef>
          <a:spcPts val="1000"/>
        </a:spcBef>
        <a:spcAft>
          <a:spcPts val="0"/>
        </a:spcAft>
        <a:buClr>
          <a:schemeClr val="accent2"/>
        </a:buClr>
        <a:buSzPct val="80000"/>
        <a:buFont typeface="Arial" panose="020B0604020202020204" pitchFamily="34" charset="0"/>
        <a:buChar char="•"/>
        <a:defRPr sz="2800" b="0" i="0" u="none" strike="noStrike" cap="none">
          <a:solidFill>
            <a:schemeClr val="tx1"/>
          </a:solidFill>
          <a:latin typeface="Aptos" panose="020B0004020202020204" pitchFamily="34" charset="0"/>
          <a:ea typeface="Aptos" panose="020B0004020202020204" pitchFamily="34" charset="0"/>
          <a:cs typeface="Arial"/>
          <a:sym typeface="Arial"/>
        </a:defRPr>
      </a:lvl1pPr>
      <a:lvl2pPr marL="685800" marR="0" lvl="1" indent="-228600" algn="l" rtl="0" eaLnBrk="1" hangingPunct="1">
        <a:lnSpc>
          <a:spcPct val="100000"/>
        </a:lnSpc>
        <a:spcBef>
          <a:spcPts val="500"/>
        </a:spcBef>
        <a:spcAft>
          <a:spcPts val="0"/>
        </a:spcAft>
        <a:buClr>
          <a:schemeClr val="accent2"/>
        </a:buClr>
        <a:buSzPct val="80000"/>
        <a:buFont typeface="Arial" panose="020B0604020202020204" pitchFamily="34" charset="0"/>
        <a:buChar char="•"/>
        <a:defRPr sz="2400" b="0" i="0" u="none" strike="noStrike" cap="none">
          <a:solidFill>
            <a:schemeClr val="tx1"/>
          </a:solidFill>
          <a:latin typeface="Aptos" panose="020B0004020202020204" pitchFamily="34" charset="0"/>
          <a:ea typeface="Aptos" panose="020B0004020202020204" pitchFamily="34" charset="0"/>
          <a:cs typeface="Arial"/>
          <a:sym typeface="Arial"/>
        </a:defRPr>
      </a:lvl2pPr>
      <a:lvl3pPr marL="1143000" marR="0" lvl="2" indent="-228600" algn="l" rtl="0" eaLnBrk="1" hangingPunct="1">
        <a:lnSpc>
          <a:spcPct val="100000"/>
        </a:lnSpc>
        <a:spcBef>
          <a:spcPts val="500"/>
        </a:spcBef>
        <a:spcAft>
          <a:spcPts val="0"/>
        </a:spcAft>
        <a:buClr>
          <a:schemeClr val="accent2"/>
        </a:buClr>
        <a:buSzPct val="80000"/>
        <a:buFont typeface="Arial" panose="020B0604020202020204" pitchFamily="34" charset="0"/>
        <a:buChar char="•"/>
        <a:defRPr sz="2000" b="0" i="0" u="none" strike="noStrike" cap="none">
          <a:solidFill>
            <a:schemeClr val="tx1"/>
          </a:solidFill>
          <a:latin typeface="Aptos" panose="020B0004020202020204" pitchFamily="34" charset="0"/>
          <a:ea typeface="Aptos" panose="020B0004020202020204" pitchFamily="34" charset="0"/>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Inter" panose="02000503000000020004" pitchFamily="2" charset="0"/>
          <a:ea typeface="Inter" panose="02000503000000020004" pitchFamily="2" charset="0"/>
          <a:cs typeface="Arial"/>
          <a:sym typeface="Arial"/>
        </a:defRPr>
      </a:lvl4pPr>
      <a:lvl5pPr marL="1935481" marR="0" lvl="4" indent="0" algn="l" rtl="0" eaLnBrk="1" hangingPunct="1">
        <a:lnSpc>
          <a:spcPct val="100000"/>
        </a:lnSpc>
        <a:spcBef>
          <a:spcPts val="0"/>
        </a:spcBef>
        <a:spcAft>
          <a:spcPts val="0"/>
        </a:spcAft>
        <a:buClr>
          <a:srgbClr val="000000"/>
        </a:buClr>
        <a:buFontTx/>
        <a:buNone/>
        <a:defRPr sz="1400" b="0" i="0" u="none" strike="noStrike" cap="none">
          <a:solidFill>
            <a:srgbClr val="000000"/>
          </a:solidFill>
          <a:latin typeface="Inter" panose="02000503000000020004" pitchFamily="2" charset="0"/>
          <a:ea typeface="Inter" panose="02000503000000020004" pitchFamily="2" charset="0"/>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552">
          <p15:clr>
            <a:srgbClr val="F26B43"/>
          </p15:clr>
        </p15:guide>
        <p15:guide id="4" orient="horz" pos="4008">
          <p15:clr>
            <a:srgbClr val="F26B43"/>
          </p15:clr>
        </p15:guide>
        <p15:guide id="5" pos="7224">
          <p15:clr>
            <a:srgbClr val="F26B43"/>
          </p15:clr>
        </p15:guide>
        <p15:guide id="6" pos="7152">
          <p15:clr>
            <a:srgbClr val="F26B43"/>
          </p15:clr>
        </p15:guide>
        <p15:guide id="7" pos="52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7" Type="http://schemas.openxmlformats.org/officeDocument/2006/relationships/image" Target="../media/image19.emf"/><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7" Type="http://schemas.openxmlformats.org/officeDocument/2006/relationships/image" Target="../media/image23.emf"/><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7" Type="http://schemas.openxmlformats.org/officeDocument/2006/relationships/image" Target="../media/image23.emf"/><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image" Target="../media/image18.emf"/></Relationships>
</file>

<file path=ppt/slides/_rels/slide19.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image" Target="../media/image16.emf"/><Relationship Id="rId7" Type="http://schemas.openxmlformats.org/officeDocument/2006/relationships/image" Target="../media/image29.emf"/><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dhcs.ca.gov/Documents/MCQMD/DHCS-Community-Supports-Policy-Guide-Volume-2.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EDC82-E782-859F-6A55-1D607A4652F7}"/>
              </a:ext>
            </a:extLst>
          </p:cNvPr>
          <p:cNvSpPr>
            <a:spLocks noGrp="1"/>
          </p:cNvSpPr>
          <p:nvPr>
            <p:ph type="ctrTitle"/>
          </p:nvPr>
        </p:nvSpPr>
        <p:spPr>
          <a:xfrm>
            <a:off x="750487" y="235959"/>
            <a:ext cx="10247299" cy="5030522"/>
          </a:xfrm>
        </p:spPr>
        <p:txBody>
          <a:bodyPr>
            <a:normAutofit/>
          </a:bodyPr>
          <a:lstStyle/>
          <a:p>
            <a:pPr algn="ctr"/>
            <a:r>
              <a:rPr lang="en-US" sz="4900" b="0" dirty="0">
                <a:solidFill>
                  <a:schemeClr val="accent1">
                    <a:lumMod val="50000"/>
                  </a:schemeClr>
                </a:solidFill>
                <a:latin typeface="Aptos" panose="020B0004020202020204"/>
                <a:cs typeface="Calibri"/>
              </a:rPr>
              <a:t>Housing Community Supports</a:t>
            </a:r>
            <a:br>
              <a:rPr lang="en-US" sz="4900" b="0" dirty="0">
                <a:solidFill>
                  <a:schemeClr val="accent1">
                    <a:lumMod val="50000"/>
                  </a:schemeClr>
                </a:solidFill>
                <a:latin typeface="Aptos" panose="020B0004020202020204"/>
                <a:cs typeface="Calibri"/>
              </a:rPr>
            </a:br>
            <a:r>
              <a:rPr lang="en-US" sz="4900" b="0" dirty="0">
                <a:solidFill>
                  <a:schemeClr val="accent1">
                    <a:lumMod val="50000"/>
                  </a:schemeClr>
                </a:solidFill>
                <a:latin typeface="Aptos" panose="020B0004020202020204"/>
                <a:cs typeface="Calibri"/>
              </a:rPr>
              <a:t>Training: Service Encounter Documentation in HMIS</a:t>
            </a:r>
            <a:br>
              <a:rPr lang="en-US" sz="9600" b="0" dirty="0">
                <a:solidFill>
                  <a:schemeClr val="accent1">
                    <a:lumMod val="50000"/>
                  </a:schemeClr>
                </a:solidFill>
                <a:latin typeface="Aptos" panose="020B0004020202020204"/>
                <a:cs typeface="Calibri"/>
              </a:rPr>
            </a:br>
            <a:r>
              <a:rPr lang="en-US" sz="4000" b="0" dirty="0">
                <a:solidFill>
                  <a:schemeClr val="accent1">
                    <a:lumMod val="50000"/>
                  </a:schemeClr>
                </a:solidFill>
                <a:latin typeface="Aptos" panose="020B0004020202020204"/>
                <a:cs typeface="Calibri"/>
              </a:rPr>
              <a:t>May 18, 2026</a:t>
            </a:r>
            <a:br>
              <a:rPr lang="en-US" sz="6600" b="0" dirty="0">
                <a:solidFill>
                  <a:schemeClr val="accent1">
                    <a:lumMod val="50000"/>
                  </a:schemeClr>
                </a:solidFill>
                <a:latin typeface="Aptos" panose="020B0004020202020204"/>
                <a:cs typeface="Calibri"/>
              </a:rPr>
            </a:br>
            <a:br>
              <a:rPr lang="en-US" sz="6600" b="0" dirty="0">
                <a:solidFill>
                  <a:schemeClr val="accent1">
                    <a:lumMod val="50000"/>
                  </a:schemeClr>
                </a:solidFill>
                <a:latin typeface="Aptos" panose="020B0004020202020204"/>
                <a:cs typeface="Calibri"/>
              </a:rPr>
            </a:br>
            <a:r>
              <a:rPr lang="en-US" sz="2000" b="0" dirty="0">
                <a:solidFill>
                  <a:schemeClr val="accent1">
                    <a:lumMod val="50000"/>
                  </a:schemeClr>
                </a:solidFill>
                <a:latin typeface="Aptos" panose="020B0004020202020204"/>
                <a:cs typeface="Calibri"/>
              </a:rPr>
              <a:t>Welcome! Please put your name, role, and Org in the chat, and make sure your mic is muted</a:t>
            </a:r>
            <a:br>
              <a:rPr lang="en-US" sz="6600" b="0" dirty="0">
                <a:solidFill>
                  <a:schemeClr val="accent1">
                    <a:lumMod val="50000"/>
                  </a:schemeClr>
                </a:solidFill>
                <a:latin typeface="Aptos" panose="020B0004020202020204"/>
                <a:cs typeface="Calibri"/>
              </a:rPr>
            </a:br>
            <a:endParaRPr lang="en-US" sz="2000" b="0" dirty="0">
              <a:latin typeface="Aptos" panose="020B0004020202020204"/>
            </a:endParaRPr>
          </a:p>
        </p:txBody>
      </p:sp>
    </p:spTree>
    <p:extLst>
      <p:ext uri="{BB962C8B-B14F-4D97-AF65-F5344CB8AC3E}">
        <p14:creationId xmlns:p14="http://schemas.microsoft.com/office/powerpoint/2010/main" val="3836131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FAE69-C2BB-225B-733A-288D500508F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653D70-FA49-6CA5-BB31-6E1A9F4AE93F}"/>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E833AE99-957F-15DC-2B85-751A25AE6070}"/>
              </a:ext>
            </a:extLst>
          </p:cNvPr>
          <p:cNvSpPr>
            <a:spLocks noGrp="1"/>
          </p:cNvSpPr>
          <p:nvPr>
            <p:ph type="title"/>
          </p:nvPr>
        </p:nvSpPr>
        <p:spPr/>
        <p:txBody>
          <a:bodyPr>
            <a:normAutofit/>
          </a:bodyPr>
          <a:lstStyle/>
          <a:p>
            <a:r>
              <a:rPr lang="en-US"/>
              <a:t>Billable services crosswalk- Housing Navigation </a:t>
            </a:r>
            <a:endParaRPr lang="en-US" sz="3600">
              <a:solidFill>
                <a:schemeClr val="tx1"/>
              </a:solidFill>
            </a:endParaRPr>
          </a:p>
        </p:txBody>
      </p:sp>
      <p:pic>
        <p:nvPicPr>
          <p:cNvPr id="6" name="Picture 5" descr="Table showing service codes HN 1 through HN 5, full service descriptions, and associated HMIS service categories.">
            <a:extLst>
              <a:ext uri="{FF2B5EF4-FFF2-40B4-BE49-F238E27FC236}">
                <a16:creationId xmlns:a16="http://schemas.microsoft.com/office/drawing/2014/main" id="{CCF4E508-5B4C-AD91-552C-6D7944976763}"/>
              </a:ext>
            </a:extLst>
          </p:cNvPr>
          <p:cNvPicPr>
            <a:picLocks noChangeAspect="1"/>
          </p:cNvPicPr>
          <p:nvPr/>
        </p:nvPicPr>
        <p:blipFill>
          <a:blip r:embed="rId3"/>
          <a:stretch>
            <a:fillRect/>
          </a:stretch>
        </p:blipFill>
        <p:spPr>
          <a:xfrm>
            <a:off x="341663" y="1587316"/>
            <a:ext cx="11410254" cy="3683368"/>
          </a:xfrm>
          <a:prstGeom prst="rect">
            <a:avLst/>
          </a:prstGeom>
        </p:spPr>
      </p:pic>
    </p:spTree>
    <p:extLst>
      <p:ext uri="{BB962C8B-B14F-4D97-AF65-F5344CB8AC3E}">
        <p14:creationId xmlns:p14="http://schemas.microsoft.com/office/powerpoint/2010/main" val="3629929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8E87A-11DC-BA2F-4E13-41650881B03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6286B9-76B3-8873-546A-98C13FC38DC3}"/>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3DF78477-5814-81CF-14F4-DFA40093E18B}"/>
              </a:ext>
            </a:extLst>
          </p:cNvPr>
          <p:cNvSpPr>
            <a:spLocks noGrp="1"/>
          </p:cNvSpPr>
          <p:nvPr>
            <p:ph type="title"/>
          </p:nvPr>
        </p:nvSpPr>
        <p:spPr/>
        <p:txBody>
          <a:bodyPr>
            <a:normAutofit/>
          </a:bodyPr>
          <a:lstStyle/>
          <a:p>
            <a:r>
              <a:rPr lang="en-US"/>
              <a:t>Billable services crosswalk- Housing Navigation </a:t>
            </a:r>
            <a:endParaRPr lang="en-US" sz="3600">
              <a:solidFill>
                <a:schemeClr val="tx1"/>
              </a:solidFill>
            </a:endParaRPr>
          </a:p>
        </p:txBody>
      </p:sp>
      <p:pic>
        <p:nvPicPr>
          <p:cNvPr id="6" name="Picture 5" descr="Table showing service codes HN 6 through HN 11, full service descriptions, and associated HMIS service categories.">
            <a:extLst>
              <a:ext uri="{FF2B5EF4-FFF2-40B4-BE49-F238E27FC236}">
                <a16:creationId xmlns:a16="http://schemas.microsoft.com/office/drawing/2014/main" id="{39AD0F40-86D1-64CF-20AD-44E7D8762B78}"/>
              </a:ext>
            </a:extLst>
          </p:cNvPr>
          <p:cNvPicPr>
            <a:picLocks noChangeAspect="1"/>
          </p:cNvPicPr>
          <p:nvPr/>
        </p:nvPicPr>
        <p:blipFill>
          <a:blip r:embed="rId3"/>
          <a:stretch>
            <a:fillRect/>
          </a:stretch>
        </p:blipFill>
        <p:spPr>
          <a:xfrm>
            <a:off x="393338" y="1506747"/>
            <a:ext cx="11143978" cy="3490821"/>
          </a:xfrm>
          <a:prstGeom prst="rect">
            <a:avLst/>
          </a:prstGeom>
        </p:spPr>
      </p:pic>
    </p:spTree>
    <p:extLst>
      <p:ext uri="{BB962C8B-B14F-4D97-AF65-F5344CB8AC3E}">
        <p14:creationId xmlns:p14="http://schemas.microsoft.com/office/powerpoint/2010/main" val="2621197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FB573-47FF-C791-BCAE-01A8A55784C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1B72B03-1460-CB53-2544-4E99D022A0DA}"/>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B400A7BC-AC39-A63F-AFD0-EAC6A4EE48C3}"/>
              </a:ext>
            </a:extLst>
          </p:cNvPr>
          <p:cNvSpPr>
            <a:spLocks noGrp="1"/>
          </p:cNvSpPr>
          <p:nvPr>
            <p:ph type="title"/>
          </p:nvPr>
        </p:nvSpPr>
        <p:spPr/>
        <p:txBody>
          <a:bodyPr>
            <a:normAutofit/>
          </a:bodyPr>
          <a:lstStyle/>
          <a:p>
            <a:r>
              <a:rPr lang="en-US"/>
              <a:t>Billable services crosswalk- Housing Navigation </a:t>
            </a:r>
            <a:endParaRPr lang="en-US" sz="3600">
              <a:solidFill>
                <a:schemeClr val="tx1"/>
              </a:solidFill>
            </a:endParaRPr>
          </a:p>
        </p:txBody>
      </p:sp>
      <p:pic>
        <p:nvPicPr>
          <p:cNvPr id="7" name="Picture 6" descr="Table showing service codes HN 12 through HN 15, full service descriptions, and associated HMIS service categories. The following HMIS service categories are also included: &quot;Crisis Resources - Shelter/Interim Housing Linkage,&quot; &quot;Client Engagement, rapport and trust building,&quot; &quot;Other Services,&quot; and &quot;Contact Attempt: Phone Call, Text, Email, In Person, Care Team Outreach&quot;">
            <a:extLst>
              <a:ext uri="{FF2B5EF4-FFF2-40B4-BE49-F238E27FC236}">
                <a16:creationId xmlns:a16="http://schemas.microsoft.com/office/drawing/2014/main" id="{E509CB00-D1D2-EA42-BB23-033DCDE51E43}"/>
              </a:ext>
            </a:extLst>
          </p:cNvPr>
          <p:cNvPicPr>
            <a:picLocks noChangeAspect="1"/>
          </p:cNvPicPr>
          <p:nvPr/>
        </p:nvPicPr>
        <p:blipFill>
          <a:blip r:embed="rId3"/>
          <a:stretch>
            <a:fillRect/>
          </a:stretch>
        </p:blipFill>
        <p:spPr>
          <a:xfrm>
            <a:off x="294539" y="1545538"/>
            <a:ext cx="11602922" cy="2574728"/>
          </a:xfrm>
          <a:prstGeom prst="rect">
            <a:avLst/>
          </a:prstGeom>
        </p:spPr>
      </p:pic>
    </p:spTree>
    <p:extLst>
      <p:ext uri="{BB962C8B-B14F-4D97-AF65-F5344CB8AC3E}">
        <p14:creationId xmlns:p14="http://schemas.microsoft.com/office/powerpoint/2010/main" val="2635560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36180-5A08-D80F-1136-69F5A668965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017F7C-7B21-69A5-C20E-8DB5ADB53115}"/>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9BBA9E2D-962E-8529-38B5-C12F40CF540F}"/>
              </a:ext>
            </a:extLst>
          </p:cNvPr>
          <p:cNvSpPr>
            <a:spLocks noGrp="1"/>
          </p:cNvSpPr>
          <p:nvPr>
            <p:ph type="title"/>
          </p:nvPr>
        </p:nvSpPr>
        <p:spPr/>
        <p:txBody>
          <a:bodyPr>
            <a:normAutofit fontScale="90000"/>
          </a:bodyPr>
          <a:lstStyle/>
          <a:p>
            <a:r>
              <a:rPr lang="en-US"/>
              <a:t>Billable services crosswalk – Tenancy Sustaining Services</a:t>
            </a:r>
            <a:endParaRPr lang="en-US" sz="3600">
              <a:solidFill>
                <a:schemeClr val="tx1"/>
              </a:solidFill>
            </a:endParaRPr>
          </a:p>
        </p:txBody>
      </p:sp>
      <p:pic>
        <p:nvPicPr>
          <p:cNvPr id="7" name="Picture 6" descr="Table showing service codes TSS 1 through TSS 5, full service descriptions, and associated HMIS service categories.">
            <a:extLst>
              <a:ext uri="{FF2B5EF4-FFF2-40B4-BE49-F238E27FC236}">
                <a16:creationId xmlns:a16="http://schemas.microsoft.com/office/drawing/2014/main" id="{0DC8FD94-2B2B-7F89-AB39-BCECAD97B849}"/>
              </a:ext>
            </a:extLst>
          </p:cNvPr>
          <p:cNvPicPr>
            <a:picLocks noChangeAspect="1"/>
          </p:cNvPicPr>
          <p:nvPr/>
        </p:nvPicPr>
        <p:blipFill>
          <a:blip r:embed="rId3"/>
          <a:stretch>
            <a:fillRect/>
          </a:stretch>
        </p:blipFill>
        <p:spPr>
          <a:xfrm>
            <a:off x="376664" y="1380226"/>
            <a:ext cx="11636660" cy="3111261"/>
          </a:xfrm>
          <a:prstGeom prst="rect">
            <a:avLst/>
          </a:prstGeom>
        </p:spPr>
      </p:pic>
    </p:spTree>
    <p:extLst>
      <p:ext uri="{BB962C8B-B14F-4D97-AF65-F5344CB8AC3E}">
        <p14:creationId xmlns:p14="http://schemas.microsoft.com/office/powerpoint/2010/main" val="291017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78E16-A294-DB9F-EBF7-CE0A1A75049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D8D936-9487-E3CF-CA5D-815CBCA2CAB9}"/>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79F48528-1B1A-DD21-99A1-AC86A7FF2EFD}"/>
              </a:ext>
            </a:extLst>
          </p:cNvPr>
          <p:cNvSpPr>
            <a:spLocks noGrp="1"/>
          </p:cNvSpPr>
          <p:nvPr>
            <p:ph type="title"/>
          </p:nvPr>
        </p:nvSpPr>
        <p:spPr/>
        <p:txBody>
          <a:bodyPr>
            <a:normAutofit fontScale="90000"/>
          </a:bodyPr>
          <a:lstStyle/>
          <a:p>
            <a:r>
              <a:rPr lang="en-US"/>
              <a:t>Billable services crosswalk - Tenancy Sustaining Services</a:t>
            </a:r>
            <a:endParaRPr lang="en-US" sz="3600">
              <a:solidFill>
                <a:schemeClr val="tx1"/>
              </a:solidFill>
            </a:endParaRPr>
          </a:p>
        </p:txBody>
      </p:sp>
      <p:pic>
        <p:nvPicPr>
          <p:cNvPr id="6" name="Picture 5" descr="Table showing service codes TSS 6 through TSS 9, full service descriptions, and associated HMIS service categories.">
            <a:extLst>
              <a:ext uri="{FF2B5EF4-FFF2-40B4-BE49-F238E27FC236}">
                <a16:creationId xmlns:a16="http://schemas.microsoft.com/office/drawing/2014/main" id="{2A235678-0E51-CA3C-C848-FA5A739BBE89}"/>
              </a:ext>
            </a:extLst>
          </p:cNvPr>
          <p:cNvPicPr>
            <a:picLocks noChangeAspect="1"/>
          </p:cNvPicPr>
          <p:nvPr/>
        </p:nvPicPr>
        <p:blipFill>
          <a:blip r:embed="rId3"/>
          <a:stretch>
            <a:fillRect/>
          </a:stretch>
        </p:blipFill>
        <p:spPr>
          <a:xfrm>
            <a:off x="346706" y="1661405"/>
            <a:ext cx="11592261" cy="3288967"/>
          </a:xfrm>
          <a:prstGeom prst="rect">
            <a:avLst/>
          </a:prstGeom>
        </p:spPr>
      </p:pic>
    </p:spTree>
    <p:extLst>
      <p:ext uri="{BB962C8B-B14F-4D97-AF65-F5344CB8AC3E}">
        <p14:creationId xmlns:p14="http://schemas.microsoft.com/office/powerpoint/2010/main" val="698076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42D58-B9AF-F656-8F94-DDCE15837AC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21CB105-C14D-2A4E-6506-2A533D375BBE}"/>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590B3654-BB91-5183-D30C-2F580ABF5CDC}"/>
              </a:ext>
            </a:extLst>
          </p:cNvPr>
          <p:cNvSpPr>
            <a:spLocks noGrp="1"/>
          </p:cNvSpPr>
          <p:nvPr>
            <p:ph type="title"/>
          </p:nvPr>
        </p:nvSpPr>
        <p:spPr/>
        <p:txBody>
          <a:bodyPr>
            <a:normAutofit fontScale="90000"/>
          </a:bodyPr>
          <a:lstStyle/>
          <a:p>
            <a:r>
              <a:rPr lang="en-US"/>
              <a:t>Billable services crosswalk - Tenancy Sustaining Services</a:t>
            </a:r>
            <a:endParaRPr lang="en-US" sz="3600">
              <a:solidFill>
                <a:schemeClr val="tx1"/>
              </a:solidFill>
            </a:endParaRPr>
          </a:p>
        </p:txBody>
      </p:sp>
      <p:pic>
        <p:nvPicPr>
          <p:cNvPr id="8" name="Picture 7" descr="Table showing service codes TSS 10 through TSS 14, full service descriptions, and associated HMIS service categories. The following HMIS service categories are also included: &quot;Post Move-in Services/Move-in Support,&quot; &quot;Contact Attempt: Phone Call, Text, Email, In Person, Care Team Outreach,&quot; &quot;Client Engagement, rapport and trust building,&quot; and &quot;Other Services&quot;">
            <a:extLst>
              <a:ext uri="{FF2B5EF4-FFF2-40B4-BE49-F238E27FC236}">
                <a16:creationId xmlns:a16="http://schemas.microsoft.com/office/drawing/2014/main" id="{60460A37-87B6-9D77-6D72-7785A65C7F84}"/>
              </a:ext>
            </a:extLst>
          </p:cNvPr>
          <p:cNvPicPr>
            <a:picLocks noChangeAspect="1"/>
          </p:cNvPicPr>
          <p:nvPr/>
        </p:nvPicPr>
        <p:blipFill>
          <a:blip r:embed="rId3"/>
          <a:stretch>
            <a:fillRect/>
          </a:stretch>
        </p:blipFill>
        <p:spPr>
          <a:xfrm>
            <a:off x="559963" y="1391864"/>
            <a:ext cx="11132995" cy="3552202"/>
          </a:xfrm>
          <a:prstGeom prst="rect">
            <a:avLst/>
          </a:prstGeom>
        </p:spPr>
      </p:pic>
    </p:spTree>
    <p:extLst>
      <p:ext uri="{BB962C8B-B14F-4D97-AF65-F5344CB8AC3E}">
        <p14:creationId xmlns:p14="http://schemas.microsoft.com/office/powerpoint/2010/main" val="4024584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E7493-5107-BC1E-03E1-D22CBD53140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9B813F1-EE2C-050B-B419-1BB5EA268F47}"/>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8E2EA354-FF35-7BC6-4DBE-3276BD01D35E}"/>
              </a:ext>
            </a:extLst>
          </p:cNvPr>
          <p:cNvSpPr>
            <a:spLocks noGrp="1"/>
          </p:cNvSpPr>
          <p:nvPr>
            <p:ph type="title"/>
          </p:nvPr>
        </p:nvSpPr>
        <p:spPr/>
        <p:txBody>
          <a:bodyPr/>
          <a:lstStyle/>
          <a:p>
            <a:r>
              <a:rPr lang="en-US"/>
              <a:t>Example</a:t>
            </a:r>
          </a:p>
        </p:txBody>
      </p:sp>
      <p:pic>
        <p:nvPicPr>
          <p:cNvPr id="6" name="Picture 5" descr="Part one of a flowchart labeled Situation in which a TSS case manager meets with a newly moved-in client. The case manager reviews the lease, helps the client understand the lease terms, and discusses how and when rent payments need to be made.">
            <a:extLst>
              <a:ext uri="{FF2B5EF4-FFF2-40B4-BE49-F238E27FC236}">
                <a16:creationId xmlns:a16="http://schemas.microsoft.com/office/drawing/2014/main" id="{3AFD59F3-D9B2-7B4F-3ACB-44608A7BC521}"/>
              </a:ext>
            </a:extLst>
          </p:cNvPr>
          <p:cNvPicPr>
            <a:picLocks noChangeAspect="1"/>
          </p:cNvPicPr>
          <p:nvPr/>
        </p:nvPicPr>
        <p:blipFill>
          <a:blip r:embed="rId3"/>
          <a:stretch>
            <a:fillRect/>
          </a:stretch>
        </p:blipFill>
        <p:spPr>
          <a:xfrm>
            <a:off x="741061" y="1306329"/>
            <a:ext cx="4383809" cy="1162557"/>
          </a:xfrm>
          <a:prstGeom prst="rect">
            <a:avLst/>
          </a:prstGeom>
        </p:spPr>
      </p:pic>
      <p:cxnSp>
        <p:nvCxnSpPr>
          <p:cNvPr id="15" name="Straight Arrow Connector 14">
            <a:extLst>
              <a:ext uri="{FF2B5EF4-FFF2-40B4-BE49-F238E27FC236}">
                <a16:creationId xmlns:a16="http://schemas.microsoft.com/office/drawing/2014/main" id="{FE36FCA5-52F0-9203-A834-0DCBA03E503E}"/>
              </a:ext>
              <a:ext uri="{C183D7F6-B498-43B3-948B-1728B52AA6E4}">
                <adec:decorative xmlns:adec="http://schemas.microsoft.com/office/drawing/2017/decorative" val="1"/>
              </a:ext>
            </a:extLst>
          </p:cNvPr>
          <p:cNvCxnSpPr>
            <a:cxnSpLocks/>
          </p:cNvCxnSpPr>
          <p:nvPr/>
        </p:nvCxnSpPr>
        <p:spPr>
          <a:xfrm>
            <a:off x="5272380" y="1819016"/>
            <a:ext cx="775152"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20" name="Content Placeholder 19" descr="Part two of a flowchart showing a decision point labeled &quot;Allowable Activity?&quot;">
            <a:extLst>
              <a:ext uri="{FF2B5EF4-FFF2-40B4-BE49-F238E27FC236}">
                <a16:creationId xmlns:a16="http://schemas.microsoft.com/office/drawing/2014/main" id="{E24CECE5-EA5E-8633-F365-9D6C8D4B894D}"/>
              </a:ext>
            </a:extLst>
          </p:cNvPr>
          <p:cNvPicPr>
            <a:picLocks noGrp="1" noChangeAspect="1"/>
          </p:cNvPicPr>
          <p:nvPr>
            <p:ph idx="1"/>
          </p:nvPr>
        </p:nvPicPr>
        <p:blipFill>
          <a:blip r:embed="rId4"/>
          <a:stretch>
            <a:fillRect/>
          </a:stretch>
        </p:blipFill>
        <p:spPr>
          <a:xfrm>
            <a:off x="6146782" y="1624984"/>
            <a:ext cx="1999154" cy="355405"/>
          </a:xfrm>
          <a:prstGeom prst="rect">
            <a:avLst/>
          </a:prstGeom>
        </p:spPr>
      </p:pic>
      <p:cxnSp>
        <p:nvCxnSpPr>
          <p:cNvPr id="21" name="Straight Arrow Connector 20">
            <a:extLst>
              <a:ext uri="{FF2B5EF4-FFF2-40B4-BE49-F238E27FC236}">
                <a16:creationId xmlns:a16="http://schemas.microsoft.com/office/drawing/2014/main" id="{656A4E40-48AC-156D-F30F-6A35C1D5B401}"/>
              </a:ext>
              <a:ext uri="{C183D7F6-B498-43B3-948B-1728B52AA6E4}">
                <adec:decorative xmlns:adec="http://schemas.microsoft.com/office/drawing/2017/decorative" val="1"/>
              </a:ext>
            </a:extLst>
          </p:cNvPr>
          <p:cNvCxnSpPr>
            <a:cxnSpLocks/>
          </p:cNvCxnSpPr>
          <p:nvPr/>
        </p:nvCxnSpPr>
        <p:spPr>
          <a:xfrm>
            <a:off x="7150556" y="2053059"/>
            <a:ext cx="0" cy="831655"/>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FA6FF3FF-CB34-87D4-FD29-8F9094F10AB5}"/>
              </a:ext>
              <a:ext uri="{C183D7F6-B498-43B3-948B-1728B52AA6E4}">
                <adec:decorative xmlns:adec="http://schemas.microsoft.com/office/drawing/2017/decorative" val="1"/>
              </a:ext>
            </a:extLst>
          </p:cNvPr>
          <p:cNvCxnSpPr>
            <a:cxnSpLocks/>
          </p:cNvCxnSpPr>
          <p:nvPr/>
        </p:nvCxnSpPr>
        <p:spPr>
          <a:xfrm flipH="1">
            <a:off x="5317671" y="3755573"/>
            <a:ext cx="829111"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D27A9D00-4818-145A-0AC7-EDE5201CF7D5}"/>
              </a:ext>
              <a:ext uri="{C183D7F6-B498-43B3-948B-1728B52AA6E4}">
                <adec:decorative xmlns:adec="http://schemas.microsoft.com/office/drawing/2017/decorative" val="1"/>
              </a:ext>
            </a:extLst>
          </p:cNvPr>
          <p:cNvCxnSpPr>
            <a:cxnSpLocks/>
          </p:cNvCxnSpPr>
          <p:nvPr/>
        </p:nvCxnSpPr>
        <p:spPr>
          <a:xfrm>
            <a:off x="2818041" y="4831896"/>
            <a:ext cx="0" cy="646598"/>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34" name="Picture 33" descr="Part four of the flowchart that is labeled HMIS Service Category and includes the following categories: &quot;Tenant Education and Training - Lease Education; Tenant/Landlord Roles, Rights, and Responsibilities; Fair Housing/anti-discrimination practices&quot; An HMIS Service Subcategory is included: &quot;Direct Contact Encounter&quot;">
            <a:extLst>
              <a:ext uri="{FF2B5EF4-FFF2-40B4-BE49-F238E27FC236}">
                <a16:creationId xmlns:a16="http://schemas.microsoft.com/office/drawing/2014/main" id="{9ABDBFA6-C0D1-310E-7829-767160F9F2B2}"/>
              </a:ext>
            </a:extLst>
          </p:cNvPr>
          <p:cNvPicPr>
            <a:picLocks noChangeAspect="1"/>
          </p:cNvPicPr>
          <p:nvPr/>
        </p:nvPicPr>
        <p:blipFill>
          <a:blip r:embed="rId5"/>
          <a:stretch>
            <a:fillRect/>
          </a:stretch>
        </p:blipFill>
        <p:spPr>
          <a:xfrm>
            <a:off x="741056" y="2946499"/>
            <a:ext cx="4383805" cy="1782791"/>
          </a:xfrm>
          <a:prstGeom prst="rect">
            <a:avLst/>
          </a:prstGeom>
        </p:spPr>
      </p:pic>
      <p:pic>
        <p:nvPicPr>
          <p:cNvPr id="38" name="Picture 37" descr="Part five of the flowchart is labeled Billing and states: &quot;This is one billable encounter&quot;">
            <a:extLst>
              <a:ext uri="{FF2B5EF4-FFF2-40B4-BE49-F238E27FC236}">
                <a16:creationId xmlns:a16="http://schemas.microsoft.com/office/drawing/2014/main" id="{DF92BC99-4350-EF35-AF86-F8DB9E21697D}"/>
              </a:ext>
            </a:extLst>
          </p:cNvPr>
          <p:cNvPicPr>
            <a:picLocks noChangeAspect="1"/>
          </p:cNvPicPr>
          <p:nvPr/>
        </p:nvPicPr>
        <p:blipFill>
          <a:blip r:embed="rId6"/>
          <a:stretch>
            <a:fillRect/>
          </a:stretch>
        </p:blipFill>
        <p:spPr>
          <a:xfrm>
            <a:off x="741056" y="5551671"/>
            <a:ext cx="4383806" cy="472289"/>
          </a:xfrm>
          <a:prstGeom prst="rect">
            <a:avLst/>
          </a:prstGeom>
        </p:spPr>
      </p:pic>
      <p:pic>
        <p:nvPicPr>
          <p:cNvPr id="41" name="Picture 40" descr="Part three of a flowchart labeled Full Service Description that includes the following text: &quot;Providing education and training for the Member on the role, rights, and responsibilities of the tenant and landlord&quot;">
            <a:extLst>
              <a:ext uri="{FF2B5EF4-FFF2-40B4-BE49-F238E27FC236}">
                <a16:creationId xmlns:a16="http://schemas.microsoft.com/office/drawing/2014/main" id="{FAA4F59C-8826-3DDD-3E2A-845B6F8816AD}"/>
              </a:ext>
            </a:extLst>
          </p:cNvPr>
          <p:cNvPicPr>
            <a:picLocks noChangeAspect="1"/>
          </p:cNvPicPr>
          <p:nvPr/>
        </p:nvPicPr>
        <p:blipFill>
          <a:blip r:embed="rId7"/>
          <a:stretch>
            <a:fillRect/>
          </a:stretch>
        </p:blipFill>
        <p:spPr>
          <a:xfrm>
            <a:off x="6251944" y="3000927"/>
            <a:ext cx="3604407" cy="1320699"/>
          </a:xfrm>
          <a:prstGeom prst="rect">
            <a:avLst/>
          </a:prstGeom>
        </p:spPr>
      </p:pic>
    </p:spTree>
    <p:extLst>
      <p:ext uri="{BB962C8B-B14F-4D97-AF65-F5344CB8AC3E}">
        <p14:creationId xmlns:p14="http://schemas.microsoft.com/office/powerpoint/2010/main" val="108701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B457B-492D-C552-85F9-FB466EAE3B2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868B4E-8F7D-A22F-DD40-405F4AEB4F06}"/>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EE33655A-D6FF-7DDE-E1D7-EBCE41204A7B}"/>
              </a:ext>
            </a:extLst>
          </p:cNvPr>
          <p:cNvSpPr>
            <a:spLocks noGrp="1"/>
          </p:cNvSpPr>
          <p:nvPr>
            <p:ph type="title"/>
          </p:nvPr>
        </p:nvSpPr>
        <p:spPr/>
        <p:txBody>
          <a:bodyPr/>
          <a:lstStyle/>
          <a:p>
            <a:r>
              <a:rPr lang="en-US"/>
              <a:t>Example</a:t>
            </a:r>
          </a:p>
        </p:txBody>
      </p:sp>
      <p:cxnSp>
        <p:nvCxnSpPr>
          <p:cNvPr id="15" name="Straight Arrow Connector 14">
            <a:extLst>
              <a:ext uri="{FF2B5EF4-FFF2-40B4-BE49-F238E27FC236}">
                <a16:creationId xmlns:a16="http://schemas.microsoft.com/office/drawing/2014/main" id="{BFF85195-5DA0-0A72-A657-D27E5FF705F0}"/>
              </a:ext>
              <a:ext uri="{C183D7F6-B498-43B3-948B-1728B52AA6E4}">
                <adec:decorative xmlns:adec="http://schemas.microsoft.com/office/drawing/2017/decorative" val="1"/>
              </a:ext>
            </a:extLst>
          </p:cNvPr>
          <p:cNvCxnSpPr>
            <a:cxnSpLocks/>
          </p:cNvCxnSpPr>
          <p:nvPr/>
        </p:nvCxnSpPr>
        <p:spPr>
          <a:xfrm>
            <a:off x="5371630" y="2102044"/>
            <a:ext cx="775152"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20" name="Content Placeholder 19" descr="Part two of a flowchart showing a decision point labeled &quot;Allowable Activity?&quot;">
            <a:extLst>
              <a:ext uri="{FF2B5EF4-FFF2-40B4-BE49-F238E27FC236}">
                <a16:creationId xmlns:a16="http://schemas.microsoft.com/office/drawing/2014/main" id="{C48DFBAE-218A-D843-01B4-AB2823BA4D3F}"/>
              </a:ext>
            </a:extLst>
          </p:cNvPr>
          <p:cNvPicPr>
            <a:picLocks noGrp="1" noChangeAspect="1"/>
          </p:cNvPicPr>
          <p:nvPr>
            <p:ph idx="1"/>
          </p:nvPr>
        </p:nvPicPr>
        <p:blipFill>
          <a:blip r:embed="rId3"/>
          <a:stretch>
            <a:fillRect/>
          </a:stretch>
        </p:blipFill>
        <p:spPr>
          <a:xfrm>
            <a:off x="6202934" y="1918982"/>
            <a:ext cx="1999154" cy="355405"/>
          </a:xfrm>
          <a:prstGeom prst="rect">
            <a:avLst/>
          </a:prstGeom>
        </p:spPr>
      </p:pic>
      <p:cxnSp>
        <p:nvCxnSpPr>
          <p:cNvPr id="21" name="Straight Arrow Connector 20">
            <a:extLst>
              <a:ext uri="{FF2B5EF4-FFF2-40B4-BE49-F238E27FC236}">
                <a16:creationId xmlns:a16="http://schemas.microsoft.com/office/drawing/2014/main" id="{61F3BF13-FFBF-37A1-05FA-D446C761607D}"/>
              </a:ext>
              <a:ext uri="{C183D7F6-B498-43B3-948B-1728B52AA6E4}">
                <adec:decorative xmlns:adec="http://schemas.microsoft.com/office/drawing/2017/decorative" val="1"/>
              </a:ext>
            </a:extLst>
          </p:cNvPr>
          <p:cNvCxnSpPr>
            <a:cxnSpLocks/>
          </p:cNvCxnSpPr>
          <p:nvPr/>
        </p:nvCxnSpPr>
        <p:spPr>
          <a:xfrm>
            <a:off x="7195710" y="2366317"/>
            <a:ext cx="0" cy="831655"/>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47757B5C-1A69-4128-7F0C-B5417203EB81}"/>
              </a:ext>
              <a:ext uri="{C183D7F6-B498-43B3-948B-1728B52AA6E4}">
                <adec:decorative xmlns:adec="http://schemas.microsoft.com/office/drawing/2017/decorative" val="1"/>
              </a:ext>
            </a:extLst>
          </p:cNvPr>
          <p:cNvCxnSpPr>
            <a:cxnSpLocks/>
          </p:cNvCxnSpPr>
          <p:nvPr/>
        </p:nvCxnSpPr>
        <p:spPr>
          <a:xfrm flipH="1">
            <a:off x="5414289" y="4142017"/>
            <a:ext cx="829111"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68DEEFFA-288A-FF7A-18B0-6C9526337E0C}"/>
              </a:ext>
              <a:ext uri="{C183D7F6-B498-43B3-948B-1728B52AA6E4}">
                <adec:decorative xmlns:adec="http://schemas.microsoft.com/office/drawing/2017/decorative" val="1"/>
              </a:ext>
            </a:extLst>
          </p:cNvPr>
          <p:cNvCxnSpPr>
            <a:cxnSpLocks/>
          </p:cNvCxnSpPr>
          <p:nvPr/>
        </p:nvCxnSpPr>
        <p:spPr>
          <a:xfrm>
            <a:off x="2997656" y="5038726"/>
            <a:ext cx="0" cy="616403"/>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CF6F098-764E-A8AD-8449-777741EDDC17}"/>
              </a:ext>
            </a:extLst>
          </p:cNvPr>
          <p:cNvSpPr txBox="1"/>
          <p:nvPr/>
        </p:nvSpPr>
        <p:spPr>
          <a:xfrm>
            <a:off x="772886" y="976870"/>
            <a:ext cx="6096000" cy="461665"/>
          </a:xfrm>
          <a:prstGeom prst="rect">
            <a:avLst/>
          </a:prstGeom>
          <a:noFill/>
        </p:spPr>
        <p:txBody>
          <a:bodyPr wrap="square">
            <a:spAutoFit/>
          </a:bodyPr>
          <a:lstStyle/>
          <a:p>
            <a:r>
              <a:rPr lang="en-US" sz="2400">
                <a:effectLst/>
                <a:latin typeface="Aptos" panose="020B0004020202020204" pitchFamily="34" charset="0"/>
                <a:ea typeface="Aptos" panose="020B0004020202020204" pitchFamily="34" charset="0"/>
                <a:cs typeface="Times New Roman" panose="02020603050405020304" pitchFamily="18" charset="0"/>
              </a:rPr>
              <a:t>Service without successful client contact</a:t>
            </a:r>
            <a:endParaRPr lang="en-US" sz="2400"/>
          </a:p>
        </p:txBody>
      </p:sp>
      <p:pic>
        <p:nvPicPr>
          <p:cNvPr id="7" name="Picture 6" descr="Part four of the flowchart that is labeled HMIS Service Category and includes the following categories: &quot;Landlord, Property Management, Neighbor Relationship Coaching - Communication Skills/Conflict Resolution&quot; An HMIS Service Subcategory is included: &quot;No Contact/Not Billable (service date = 4/1/26 as this is the date of the conversation with the landlord&quot;">
            <a:extLst>
              <a:ext uri="{FF2B5EF4-FFF2-40B4-BE49-F238E27FC236}">
                <a16:creationId xmlns:a16="http://schemas.microsoft.com/office/drawing/2014/main" id="{E156413A-FEC6-8B70-4FAB-833412D3BDC3}"/>
              </a:ext>
            </a:extLst>
          </p:cNvPr>
          <p:cNvPicPr>
            <a:picLocks noChangeAspect="1"/>
          </p:cNvPicPr>
          <p:nvPr/>
        </p:nvPicPr>
        <p:blipFill>
          <a:blip r:embed="rId4"/>
          <a:stretch>
            <a:fillRect/>
          </a:stretch>
        </p:blipFill>
        <p:spPr>
          <a:xfrm>
            <a:off x="838199" y="3586305"/>
            <a:ext cx="4473117" cy="1421018"/>
          </a:xfrm>
          <a:prstGeom prst="rect">
            <a:avLst/>
          </a:prstGeom>
        </p:spPr>
      </p:pic>
      <p:pic>
        <p:nvPicPr>
          <p:cNvPr id="9" name="Picture 8" descr="Part one of a flowchart labeled Situation in which a TSS provider received a call from a client's landlord on April 1st regarding noise complaints from the client's neighbor. The TSS provider discussed the matter with the landlord, advocated on the client's behalf, and called the client to discuss but the client did not answer. A message was left by the TSS provider, and the provider and client were not able to directly connect regarding this matter. ">
            <a:extLst>
              <a:ext uri="{FF2B5EF4-FFF2-40B4-BE49-F238E27FC236}">
                <a16:creationId xmlns:a16="http://schemas.microsoft.com/office/drawing/2014/main" id="{3ED32209-5D07-CBFC-E6C0-15C13CC22B8A}"/>
              </a:ext>
            </a:extLst>
          </p:cNvPr>
          <p:cNvPicPr>
            <a:picLocks noChangeAspect="1"/>
          </p:cNvPicPr>
          <p:nvPr/>
        </p:nvPicPr>
        <p:blipFill>
          <a:blip r:embed="rId5"/>
          <a:stretch>
            <a:fillRect/>
          </a:stretch>
        </p:blipFill>
        <p:spPr>
          <a:xfrm>
            <a:off x="838199" y="1457504"/>
            <a:ext cx="4477279" cy="1917067"/>
          </a:xfrm>
          <a:prstGeom prst="rect">
            <a:avLst/>
          </a:prstGeom>
        </p:spPr>
      </p:pic>
      <p:pic>
        <p:nvPicPr>
          <p:cNvPr id="11" name="Picture 10" descr="Part five of the flowchart is labeled Billing and states: &quot;This is not a billable encounter&quot;">
            <a:extLst>
              <a:ext uri="{FF2B5EF4-FFF2-40B4-BE49-F238E27FC236}">
                <a16:creationId xmlns:a16="http://schemas.microsoft.com/office/drawing/2014/main" id="{F88D08C6-75B0-4D52-D155-786E42EB1CEA}"/>
              </a:ext>
            </a:extLst>
          </p:cNvPr>
          <p:cNvPicPr>
            <a:picLocks noChangeAspect="1"/>
          </p:cNvPicPr>
          <p:nvPr/>
        </p:nvPicPr>
        <p:blipFill>
          <a:blip r:embed="rId6"/>
          <a:stretch>
            <a:fillRect/>
          </a:stretch>
        </p:blipFill>
        <p:spPr>
          <a:xfrm>
            <a:off x="838199" y="5749632"/>
            <a:ext cx="4473117" cy="481910"/>
          </a:xfrm>
          <a:prstGeom prst="rect">
            <a:avLst/>
          </a:prstGeom>
        </p:spPr>
      </p:pic>
      <p:pic>
        <p:nvPicPr>
          <p:cNvPr id="13" name="Picture 12" descr="Part three of a flowchart labeled Full Service Description that includes the following text: &quot;Assistance in resolving disputes with landlords and/or neighbors to reduce risk of eviction or other adverse action including developing a repayment plan or identifying funding in situations in which the Member owes back rent or payment for damage to the unit&quot;">
            <a:extLst>
              <a:ext uri="{FF2B5EF4-FFF2-40B4-BE49-F238E27FC236}">
                <a16:creationId xmlns:a16="http://schemas.microsoft.com/office/drawing/2014/main" id="{8036C886-4039-70F7-BB73-14D39DDEC572}"/>
              </a:ext>
            </a:extLst>
          </p:cNvPr>
          <p:cNvPicPr>
            <a:picLocks noChangeAspect="1"/>
          </p:cNvPicPr>
          <p:nvPr/>
        </p:nvPicPr>
        <p:blipFill>
          <a:blip r:embed="rId7"/>
          <a:stretch>
            <a:fillRect/>
          </a:stretch>
        </p:blipFill>
        <p:spPr>
          <a:xfrm>
            <a:off x="6290019" y="3243943"/>
            <a:ext cx="3931889" cy="1273628"/>
          </a:xfrm>
          <a:prstGeom prst="rect">
            <a:avLst/>
          </a:prstGeom>
        </p:spPr>
      </p:pic>
    </p:spTree>
    <p:extLst>
      <p:ext uri="{BB962C8B-B14F-4D97-AF65-F5344CB8AC3E}">
        <p14:creationId xmlns:p14="http://schemas.microsoft.com/office/powerpoint/2010/main" val="291371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E672B-7BE8-32D8-0B0A-3E57A87D007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53ABA0-C96F-8531-7191-204CBE8181D9}"/>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930AAE93-1A36-2A6E-B6CB-99DE87075918}"/>
              </a:ext>
            </a:extLst>
          </p:cNvPr>
          <p:cNvSpPr>
            <a:spLocks noGrp="1"/>
          </p:cNvSpPr>
          <p:nvPr>
            <p:ph type="title"/>
          </p:nvPr>
        </p:nvSpPr>
        <p:spPr/>
        <p:txBody>
          <a:bodyPr/>
          <a:lstStyle/>
          <a:p>
            <a:r>
              <a:rPr lang="en-US"/>
              <a:t>Example</a:t>
            </a:r>
          </a:p>
        </p:txBody>
      </p:sp>
      <p:cxnSp>
        <p:nvCxnSpPr>
          <p:cNvPr id="15" name="Straight Arrow Connector 14">
            <a:extLst>
              <a:ext uri="{FF2B5EF4-FFF2-40B4-BE49-F238E27FC236}">
                <a16:creationId xmlns:a16="http://schemas.microsoft.com/office/drawing/2014/main" id="{9C43361A-275E-1190-4119-17045F290817}"/>
              </a:ext>
              <a:ext uri="{C183D7F6-B498-43B3-948B-1728B52AA6E4}">
                <adec:decorative xmlns:adec="http://schemas.microsoft.com/office/drawing/2017/decorative" val="1"/>
              </a:ext>
            </a:extLst>
          </p:cNvPr>
          <p:cNvCxnSpPr>
            <a:cxnSpLocks/>
          </p:cNvCxnSpPr>
          <p:nvPr/>
        </p:nvCxnSpPr>
        <p:spPr>
          <a:xfrm>
            <a:off x="5371630" y="2401402"/>
            <a:ext cx="775152"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20" name="Content Placeholder 19" descr="Part two of a flowchart showing a decision point labeled &quot;Allowable Activity?&quot;">
            <a:extLst>
              <a:ext uri="{FF2B5EF4-FFF2-40B4-BE49-F238E27FC236}">
                <a16:creationId xmlns:a16="http://schemas.microsoft.com/office/drawing/2014/main" id="{40A22873-98EB-AE47-05A1-9CB588F7399C}"/>
              </a:ext>
            </a:extLst>
          </p:cNvPr>
          <p:cNvPicPr>
            <a:picLocks noGrp="1" noChangeAspect="1"/>
          </p:cNvPicPr>
          <p:nvPr>
            <p:ph idx="1"/>
          </p:nvPr>
        </p:nvPicPr>
        <p:blipFill>
          <a:blip r:embed="rId3"/>
          <a:stretch>
            <a:fillRect/>
          </a:stretch>
        </p:blipFill>
        <p:spPr>
          <a:xfrm>
            <a:off x="6206519" y="2263664"/>
            <a:ext cx="1999154" cy="355405"/>
          </a:xfrm>
          <a:prstGeom prst="rect">
            <a:avLst/>
          </a:prstGeom>
        </p:spPr>
      </p:pic>
      <p:cxnSp>
        <p:nvCxnSpPr>
          <p:cNvPr id="21" name="Straight Arrow Connector 20">
            <a:extLst>
              <a:ext uri="{FF2B5EF4-FFF2-40B4-BE49-F238E27FC236}">
                <a16:creationId xmlns:a16="http://schemas.microsoft.com/office/drawing/2014/main" id="{3708634A-F517-E0AA-AAE5-AEC9B34FD5F3}"/>
              </a:ext>
              <a:ext uri="{C183D7F6-B498-43B3-948B-1728B52AA6E4}">
                <adec:decorative xmlns:adec="http://schemas.microsoft.com/office/drawing/2017/decorative" val="1"/>
              </a:ext>
            </a:extLst>
          </p:cNvPr>
          <p:cNvCxnSpPr>
            <a:cxnSpLocks/>
          </p:cNvCxnSpPr>
          <p:nvPr/>
        </p:nvCxnSpPr>
        <p:spPr>
          <a:xfrm>
            <a:off x="7341057" y="2673544"/>
            <a:ext cx="0" cy="831655"/>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D3B5F932-7417-9A7F-19B0-95197EA452B4}"/>
              </a:ext>
              <a:ext uri="{C183D7F6-B498-43B3-948B-1728B52AA6E4}">
                <adec:decorative xmlns:adec="http://schemas.microsoft.com/office/drawing/2017/decorative" val="1"/>
              </a:ext>
            </a:extLst>
          </p:cNvPr>
          <p:cNvCxnSpPr>
            <a:cxnSpLocks/>
          </p:cNvCxnSpPr>
          <p:nvPr/>
        </p:nvCxnSpPr>
        <p:spPr>
          <a:xfrm flipH="1">
            <a:off x="5400821" y="4380525"/>
            <a:ext cx="695179"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F6E0428E-38B4-D004-EB9A-C5BCCB145305}"/>
              </a:ext>
              <a:ext uri="{C183D7F6-B498-43B3-948B-1728B52AA6E4}">
                <adec:decorative xmlns:adec="http://schemas.microsoft.com/office/drawing/2017/decorative" val="1"/>
              </a:ext>
            </a:extLst>
          </p:cNvPr>
          <p:cNvCxnSpPr>
            <a:cxnSpLocks/>
          </p:cNvCxnSpPr>
          <p:nvPr/>
        </p:nvCxnSpPr>
        <p:spPr>
          <a:xfrm>
            <a:off x="2807785" y="5535263"/>
            <a:ext cx="0" cy="514813"/>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38" name="Picture 37" descr="Part five of the flowchart is labeled Billing and states: &quot;This is one billable encounter&quot;">
            <a:extLst>
              <a:ext uri="{FF2B5EF4-FFF2-40B4-BE49-F238E27FC236}">
                <a16:creationId xmlns:a16="http://schemas.microsoft.com/office/drawing/2014/main" id="{E71794D5-69F3-43B3-E4E7-D5EB171CC20B}"/>
              </a:ext>
            </a:extLst>
          </p:cNvPr>
          <p:cNvPicPr>
            <a:picLocks noChangeAspect="1"/>
          </p:cNvPicPr>
          <p:nvPr/>
        </p:nvPicPr>
        <p:blipFill>
          <a:blip r:embed="rId4"/>
          <a:stretch>
            <a:fillRect/>
          </a:stretch>
        </p:blipFill>
        <p:spPr>
          <a:xfrm>
            <a:off x="640881" y="6102599"/>
            <a:ext cx="4480847" cy="482744"/>
          </a:xfrm>
          <a:prstGeom prst="rect">
            <a:avLst/>
          </a:prstGeom>
        </p:spPr>
      </p:pic>
      <p:sp>
        <p:nvSpPr>
          <p:cNvPr id="5" name="TextBox 4">
            <a:extLst>
              <a:ext uri="{FF2B5EF4-FFF2-40B4-BE49-F238E27FC236}">
                <a16:creationId xmlns:a16="http://schemas.microsoft.com/office/drawing/2014/main" id="{7A8AFA88-AF69-F207-67B0-432F612753B2}"/>
              </a:ext>
            </a:extLst>
          </p:cNvPr>
          <p:cNvSpPr txBox="1"/>
          <p:nvPr/>
        </p:nvSpPr>
        <p:spPr>
          <a:xfrm>
            <a:off x="770107" y="992286"/>
            <a:ext cx="9598535" cy="461665"/>
          </a:xfrm>
          <a:prstGeom prst="rect">
            <a:avLst/>
          </a:prstGeom>
          <a:noFill/>
        </p:spPr>
        <p:txBody>
          <a:bodyPr wrap="square">
            <a:spAutoFit/>
          </a:bodyPr>
          <a:lstStyle/>
          <a:p>
            <a:r>
              <a:rPr lang="en-US" sz="2400">
                <a:effectLst/>
                <a:latin typeface="Aptos" panose="020B0004020202020204" pitchFamily="34" charset="0"/>
                <a:ea typeface="Aptos" panose="020B0004020202020204" pitchFamily="34" charset="0"/>
                <a:cs typeface="Times New Roman" panose="02020603050405020304" pitchFamily="18" charset="0"/>
              </a:rPr>
              <a:t>Client encounter and service happen on different days</a:t>
            </a:r>
            <a:endParaRPr lang="en-US" sz="2400"/>
          </a:p>
        </p:txBody>
      </p:sp>
      <p:pic>
        <p:nvPicPr>
          <p:cNvPr id="10" name="Picture 9" descr="Part one of a flowchart labeled Situation in which a TSS provider received a call from a client's landlord on April 1st regarding noise complaints from the client's neighbor. The TSS provider discussed the matter with the landlord, advocated on the client's behalf, and called the client to discuss but the client did not answer. A message was left and two days later, on April 3rd, the client called the provider back and the two discussed the concern from the landlord. ">
            <a:extLst>
              <a:ext uri="{FF2B5EF4-FFF2-40B4-BE49-F238E27FC236}">
                <a16:creationId xmlns:a16="http://schemas.microsoft.com/office/drawing/2014/main" id="{B42796D9-9753-9D92-E3B6-6817FCA81E82}"/>
              </a:ext>
            </a:extLst>
          </p:cNvPr>
          <p:cNvPicPr>
            <a:picLocks noChangeAspect="1"/>
          </p:cNvPicPr>
          <p:nvPr/>
        </p:nvPicPr>
        <p:blipFill>
          <a:blip r:embed="rId5"/>
          <a:stretch>
            <a:fillRect/>
          </a:stretch>
        </p:blipFill>
        <p:spPr>
          <a:xfrm>
            <a:off x="491218" y="1463013"/>
            <a:ext cx="4755594" cy="2312112"/>
          </a:xfrm>
          <a:prstGeom prst="rect">
            <a:avLst/>
          </a:prstGeom>
        </p:spPr>
      </p:pic>
      <p:pic>
        <p:nvPicPr>
          <p:cNvPr id="27" name="Picture 26" descr="Part four of the flowchart that is labeled HMIS Service Category and includes the following categories: &quot;Landlord, Property Management, Neighbor Relationship Coaching - Communication Skills/Conflict Resolution&quot; An HMIS Service Subcategory is included: &quot;Direct Service Encounter = 4/3/26 as this is the date of client contact related to the service&quot;">
            <a:extLst>
              <a:ext uri="{FF2B5EF4-FFF2-40B4-BE49-F238E27FC236}">
                <a16:creationId xmlns:a16="http://schemas.microsoft.com/office/drawing/2014/main" id="{0D72BC18-7955-8D89-8703-6EB15D3A91BD}"/>
              </a:ext>
            </a:extLst>
          </p:cNvPr>
          <p:cNvPicPr>
            <a:picLocks noChangeAspect="1"/>
          </p:cNvPicPr>
          <p:nvPr/>
        </p:nvPicPr>
        <p:blipFill>
          <a:blip r:embed="rId6"/>
          <a:stretch>
            <a:fillRect/>
          </a:stretch>
        </p:blipFill>
        <p:spPr>
          <a:xfrm>
            <a:off x="491218" y="3838349"/>
            <a:ext cx="4799084" cy="1696914"/>
          </a:xfrm>
          <a:prstGeom prst="rect">
            <a:avLst/>
          </a:prstGeom>
        </p:spPr>
      </p:pic>
      <p:pic>
        <p:nvPicPr>
          <p:cNvPr id="29" name="Picture 28" descr="Part three of a flowchart labeled Full Service Description that includes the following text: &quot;Assistance in resolving disputes with landlords and/or neighbors to reduce risk of eviction or other adverse action including developing a repayment plan or identifying funding in situations in which the Member owes back rent or payment for damage to the unit&quot;">
            <a:extLst>
              <a:ext uri="{FF2B5EF4-FFF2-40B4-BE49-F238E27FC236}">
                <a16:creationId xmlns:a16="http://schemas.microsoft.com/office/drawing/2014/main" id="{3A14DD34-CEB7-5C74-CEDF-FEA5EDB7EFAB}"/>
              </a:ext>
            </a:extLst>
          </p:cNvPr>
          <p:cNvPicPr>
            <a:picLocks noChangeAspect="1"/>
          </p:cNvPicPr>
          <p:nvPr/>
        </p:nvPicPr>
        <p:blipFill>
          <a:blip r:embed="rId7"/>
          <a:stretch>
            <a:fillRect/>
          </a:stretch>
        </p:blipFill>
        <p:spPr>
          <a:xfrm>
            <a:off x="6146782" y="3695745"/>
            <a:ext cx="3881340" cy="1257254"/>
          </a:xfrm>
          <a:prstGeom prst="rect">
            <a:avLst/>
          </a:prstGeom>
        </p:spPr>
      </p:pic>
    </p:spTree>
    <p:extLst>
      <p:ext uri="{BB962C8B-B14F-4D97-AF65-F5344CB8AC3E}">
        <p14:creationId xmlns:p14="http://schemas.microsoft.com/office/powerpoint/2010/main" val="183867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4626D-9B74-9E17-F9CA-98818279B19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FDFB21-5445-3AFD-E18F-74A32BBCD05D}"/>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91FD9000-D91A-4E76-8338-5675CE5EBC5B}"/>
              </a:ext>
            </a:extLst>
          </p:cNvPr>
          <p:cNvSpPr>
            <a:spLocks noGrp="1"/>
          </p:cNvSpPr>
          <p:nvPr>
            <p:ph type="title"/>
          </p:nvPr>
        </p:nvSpPr>
        <p:spPr/>
        <p:txBody>
          <a:bodyPr/>
          <a:lstStyle/>
          <a:p>
            <a:r>
              <a:rPr lang="en-US"/>
              <a:t>Example</a:t>
            </a:r>
          </a:p>
        </p:txBody>
      </p:sp>
      <p:cxnSp>
        <p:nvCxnSpPr>
          <p:cNvPr id="15" name="Straight Arrow Connector 14">
            <a:extLst>
              <a:ext uri="{FF2B5EF4-FFF2-40B4-BE49-F238E27FC236}">
                <a16:creationId xmlns:a16="http://schemas.microsoft.com/office/drawing/2014/main" id="{42FBFFAA-910B-51E1-0111-42CC5075771A}"/>
              </a:ext>
              <a:ext uri="{C183D7F6-B498-43B3-948B-1728B52AA6E4}">
                <adec:decorative xmlns:adec="http://schemas.microsoft.com/office/drawing/2017/decorative" val="1"/>
              </a:ext>
            </a:extLst>
          </p:cNvPr>
          <p:cNvCxnSpPr>
            <a:cxnSpLocks/>
          </p:cNvCxnSpPr>
          <p:nvPr/>
        </p:nvCxnSpPr>
        <p:spPr>
          <a:xfrm>
            <a:off x="5320848" y="2496522"/>
            <a:ext cx="775152"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20" name="Content Placeholder 19" descr="Part two of a flowchart showing a decision point labeled &quot;Allowable Activity?&quot;">
            <a:extLst>
              <a:ext uri="{FF2B5EF4-FFF2-40B4-BE49-F238E27FC236}">
                <a16:creationId xmlns:a16="http://schemas.microsoft.com/office/drawing/2014/main" id="{68259D83-542C-874E-4341-689032846665}"/>
              </a:ext>
            </a:extLst>
          </p:cNvPr>
          <p:cNvPicPr>
            <a:picLocks noGrp="1" noChangeAspect="1"/>
          </p:cNvPicPr>
          <p:nvPr>
            <p:ph idx="1"/>
          </p:nvPr>
        </p:nvPicPr>
        <p:blipFill>
          <a:blip r:embed="rId3"/>
          <a:stretch>
            <a:fillRect/>
          </a:stretch>
        </p:blipFill>
        <p:spPr>
          <a:xfrm>
            <a:off x="6288108" y="2344933"/>
            <a:ext cx="1999154" cy="355405"/>
          </a:xfrm>
          <a:prstGeom prst="rect">
            <a:avLst/>
          </a:prstGeom>
        </p:spPr>
      </p:pic>
      <p:cxnSp>
        <p:nvCxnSpPr>
          <p:cNvPr id="21" name="Straight Arrow Connector 20">
            <a:extLst>
              <a:ext uri="{FF2B5EF4-FFF2-40B4-BE49-F238E27FC236}">
                <a16:creationId xmlns:a16="http://schemas.microsoft.com/office/drawing/2014/main" id="{65E338EA-2B28-05F4-F0E3-D990FCF35F78}"/>
              </a:ext>
              <a:ext uri="{C183D7F6-B498-43B3-948B-1728B52AA6E4}">
                <adec:decorative xmlns:adec="http://schemas.microsoft.com/office/drawing/2017/decorative" val="1"/>
              </a:ext>
            </a:extLst>
          </p:cNvPr>
          <p:cNvCxnSpPr>
            <a:cxnSpLocks/>
          </p:cNvCxnSpPr>
          <p:nvPr/>
        </p:nvCxnSpPr>
        <p:spPr>
          <a:xfrm>
            <a:off x="7974038" y="2709217"/>
            <a:ext cx="0" cy="719783"/>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A37AAD0E-7FF2-939F-0EB9-0F13DC6EB7BB}"/>
              </a:ext>
              <a:ext uri="{C183D7F6-B498-43B3-948B-1728B52AA6E4}">
                <adec:decorative xmlns:adec="http://schemas.microsoft.com/office/drawing/2017/decorative" val="1"/>
              </a:ext>
            </a:extLst>
          </p:cNvPr>
          <p:cNvCxnSpPr>
            <a:cxnSpLocks/>
          </p:cNvCxnSpPr>
          <p:nvPr/>
        </p:nvCxnSpPr>
        <p:spPr>
          <a:xfrm flipH="1">
            <a:off x="5708424" y="4354993"/>
            <a:ext cx="829111"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AF455C4C-4E36-5981-E50C-B94E3F513AB7}"/>
              </a:ext>
              <a:ext uri="{C183D7F6-B498-43B3-948B-1728B52AA6E4}">
                <adec:decorative xmlns:adec="http://schemas.microsoft.com/office/drawing/2017/decorative" val="1"/>
              </a:ext>
            </a:extLst>
          </p:cNvPr>
          <p:cNvCxnSpPr>
            <a:cxnSpLocks/>
          </p:cNvCxnSpPr>
          <p:nvPr/>
        </p:nvCxnSpPr>
        <p:spPr>
          <a:xfrm>
            <a:off x="2419365" y="5428905"/>
            <a:ext cx="0" cy="53311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7A547FC5-66D5-801B-C87B-31A0510EFB02}"/>
              </a:ext>
            </a:extLst>
          </p:cNvPr>
          <p:cNvSpPr txBox="1"/>
          <p:nvPr/>
        </p:nvSpPr>
        <p:spPr>
          <a:xfrm>
            <a:off x="761527" y="990797"/>
            <a:ext cx="10177196" cy="830997"/>
          </a:xfrm>
          <a:prstGeom prst="rect">
            <a:avLst/>
          </a:prstGeom>
          <a:noFill/>
        </p:spPr>
        <p:txBody>
          <a:bodyPr wrap="square">
            <a:spAutoFit/>
          </a:bodyPr>
          <a:lstStyle/>
          <a:p>
            <a:r>
              <a:rPr lang="en-US" sz="2400"/>
              <a:t>Multiple services across different allowable activities happen during a single encounter</a:t>
            </a:r>
          </a:p>
        </p:txBody>
      </p:sp>
      <p:pic>
        <p:nvPicPr>
          <p:cNvPr id="10" name="Picture 9" descr="Part one of a flowchart labeled Situation in which a HN provider meets with a client in person and during the encounter, all of the following are discussed: (1) the client's most recent housing support plan was about 5 months old, so they discussed updates to the client's goals to be entered into HMIS when the provider is back at the office; (2) the need for an updated verification of disability and development of a plan to complete that; (3) provider presented a housing application opportunity from the Doorway portal and the client agreed it was worth applying. The provider assured the client they would submit an application on their behalf later that day at the office. ">
            <a:extLst>
              <a:ext uri="{FF2B5EF4-FFF2-40B4-BE49-F238E27FC236}">
                <a16:creationId xmlns:a16="http://schemas.microsoft.com/office/drawing/2014/main" id="{786446B3-141E-D2F8-C558-1D9216D4EEEE}"/>
              </a:ext>
            </a:extLst>
          </p:cNvPr>
          <p:cNvPicPr>
            <a:picLocks noChangeAspect="1"/>
          </p:cNvPicPr>
          <p:nvPr/>
        </p:nvPicPr>
        <p:blipFill>
          <a:blip r:embed="rId4"/>
          <a:stretch>
            <a:fillRect/>
          </a:stretch>
        </p:blipFill>
        <p:spPr>
          <a:xfrm>
            <a:off x="761527" y="1968109"/>
            <a:ext cx="4430957" cy="1894149"/>
          </a:xfrm>
          <a:prstGeom prst="rect">
            <a:avLst/>
          </a:prstGeom>
        </p:spPr>
      </p:pic>
      <p:cxnSp>
        <p:nvCxnSpPr>
          <p:cNvPr id="29" name="Straight Arrow Connector 28">
            <a:extLst>
              <a:ext uri="{FF2B5EF4-FFF2-40B4-BE49-F238E27FC236}">
                <a16:creationId xmlns:a16="http://schemas.microsoft.com/office/drawing/2014/main" id="{0AD2516B-F154-4018-BEE6-D09F80028D78}"/>
              </a:ext>
              <a:ext uri="{C183D7F6-B498-43B3-948B-1728B52AA6E4}">
                <adec:decorative xmlns:adec="http://schemas.microsoft.com/office/drawing/2017/decorative" val="1"/>
              </a:ext>
            </a:extLst>
          </p:cNvPr>
          <p:cNvCxnSpPr>
            <a:cxnSpLocks/>
          </p:cNvCxnSpPr>
          <p:nvPr/>
        </p:nvCxnSpPr>
        <p:spPr>
          <a:xfrm>
            <a:off x="5018037" y="6193989"/>
            <a:ext cx="605622"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pic>
        <p:nvPicPr>
          <p:cNvPr id="33" name="Picture 32" descr="Part three of a flowchart labeled Full Service Description that includes the following text in three separate sections: &quot;Developing a housing support plan based upon the housing assessment.&quot; &quot;Assisting in securing housing, including completing applications and securing required documentation.&quot; &quot;Assisting in searching for housing and presenting options to the Member.&quot;">
            <a:extLst>
              <a:ext uri="{FF2B5EF4-FFF2-40B4-BE49-F238E27FC236}">
                <a16:creationId xmlns:a16="http://schemas.microsoft.com/office/drawing/2014/main" id="{1C709702-05C1-62F3-50C9-63E0B4587896}"/>
              </a:ext>
            </a:extLst>
          </p:cNvPr>
          <p:cNvPicPr>
            <a:picLocks noChangeAspect="1"/>
          </p:cNvPicPr>
          <p:nvPr/>
        </p:nvPicPr>
        <p:blipFill>
          <a:blip r:embed="rId5"/>
          <a:stretch>
            <a:fillRect/>
          </a:stretch>
        </p:blipFill>
        <p:spPr>
          <a:xfrm>
            <a:off x="6654161" y="3569020"/>
            <a:ext cx="3655225" cy="1696662"/>
          </a:xfrm>
          <a:prstGeom prst="rect">
            <a:avLst/>
          </a:prstGeom>
        </p:spPr>
      </p:pic>
      <p:pic>
        <p:nvPicPr>
          <p:cNvPr id="36" name="Picture 35" descr="Part five of the flowchart includes the following text: &quot;Optional: enter the other two service activities as &quot;no contact/not billable&quot;, (entered as same date of service), but a narrative is not required as that is handled in the primary service entry&quot;">
            <a:extLst>
              <a:ext uri="{FF2B5EF4-FFF2-40B4-BE49-F238E27FC236}">
                <a16:creationId xmlns:a16="http://schemas.microsoft.com/office/drawing/2014/main" id="{3494CC68-8A4A-5AD3-1583-5C306D261266}"/>
              </a:ext>
            </a:extLst>
          </p:cNvPr>
          <p:cNvPicPr>
            <a:picLocks noChangeAspect="1"/>
          </p:cNvPicPr>
          <p:nvPr/>
        </p:nvPicPr>
        <p:blipFill>
          <a:blip r:embed="rId6"/>
          <a:stretch>
            <a:fillRect/>
          </a:stretch>
        </p:blipFill>
        <p:spPr>
          <a:xfrm>
            <a:off x="1310130" y="5939194"/>
            <a:ext cx="3333750" cy="733425"/>
          </a:xfrm>
          <a:prstGeom prst="rect">
            <a:avLst/>
          </a:prstGeom>
        </p:spPr>
      </p:pic>
      <p:pic>
        <p:nvPicPr>
          <p:cNvPr id="38" name="Picture 37" descr="Part six of the flowchart is labeled Billing and states: &quot;This is one billable encounter and optionally two not billable services&quot;">
            <a:extLst>
              <a:ext uri="{FF2B5EF4-FFF2-40B4-BE49-F238E27FC236}">
                <a16:creationId xmlns:a16="http://schemas.microsoft.com/office/drawing/2014/main" id="{6370B536-4392-1B1A-C1DA-D899D0BA5120}"/>
              </a:ext>
            </a:extLst>
          </p:cNvPr>
          <p:cNvPicPr>
            <a:picLocks noChangeAspect="1"/>
          </p:cNvPicPr>
          <p:nvPr/>
        </p:nvPicPr>
        <p:blipFill>
          <a:blip r:embed="rId7"/>
          <a:stretch>
            <a:fillRect/>
          </a:stretch>
        </p:blipFill>
        <p:spPr>
          <a:xfrm>
            <a:off x="5791264" y="5939194"/>
            <a:ext cx="3485165" cy="532733"/>
          </a:xfrm>
          <a:prstGeom prst="rect">
            <a:avLst/>
          </a:prstGeom>
        </p:spPr>
      </p:pic>
      <p:pic>
        <p:nvPicPr>
          <p:cNvPr id="6" name="Picture 5" descr="Part four of the flowchart that is labeled HMIS Service Category and includes the following categories: &quot;Housing Support/Crisis Plan Development, Review, Update, or Modification,&quot; &quot;Housing Search Assistance/Presenting Options,&quot; and &quot;Housing Document Readiness Assistance.&quot; On the right-hand side of these three options is the following text: &quot;Pick one, and include in the service narrative a full summary of the three activities&quot; An HMIS Service Subcategory is included under the HMIS Service Category section: &quot;Direct Service Encounter&quot;">
            <a:extLst>
              <a:ext uri="{FF2B5EF4-FFF2-40B4-BE49-F238E27FC236}">
                <a16:creationId xmlns:a16="http://schemas.microsoft.com/office/drawing/2014/main" id="{F57674A1-EF95-022F-D753-4FC34B22411B}"/>
              </a:ext>
            </a:extLst>
          </p:cNvPr>
          <p:cNvPicPr>
            <a:picLocks noChangeAspect="1"/>
          </p:cNvPicPr>
          <p:nvPr/>
        </p:nvPicPr>
        <p:blipFill>
          <a:blip r:embed="rId8"/>
          <a:stretch>
            <a:fillRect/>
          </a:stretch>
        </p:blipFill>
        <p:spPr>
          <a:xfrm>
            <a:off x="624696" y="3952530"/>
            <a:ext cx="4800600" cy="1476375"/>
          </a:xfrm>
          <a:prstGeom prst="rect">
            <a:avLst/>
          </a:prstGeom>
        </p:spPr>
      </p:pic>
    </p:spTree>
    <p:extLst>
      <p:ext uri="{BB962C8B-B14F-4D97-AF65-F5344CB8AC3E}">
        <p14:creationId xmlns:p14="http://schemas.microsoft.com/office/powerpoint/2010/main" val="3201637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1C383-DF60-2BD3-53EC-5B269D3345C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F3F0C2-06A3-0D0A-68E4-0D4E71178068}"/>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CA0610EE-7EB5-FDA9-17D2-907A5DA18F80}"/>
              </a:ext>
            </a:extLst>
          </p:cNvPr>
          <p:cNvSpPr>
            <a:spLocks noGrp="1"/>
          </p:cNvSpPr>
          <p:nvPr>
            <p:ph type="title"/>
          </p:nvPr>
        </p:nvSpPr>
        <p:spPr/>
        <p:txBody>
          <a:bodyPr/>
          <a:lstStyle/>
          <a:p>
            <a:r>
              <a:rPr lang="en-US"/>
              <a:t>Today’s Training</a:t>
            </a:r>
          </a:p>
        </p:txBody>
      </p:sp>
      <p:sp>
        <p:nvSpPr>
          <p:cNvPr id="4" name="Content Placeholder 3">
            <a:extLst>
              <a:ext uri="{FF2B5EF4-FFF2-40B4-BE49-F238E27FC236}">
                <a16:creationId xmlns:a16="http://schemas.microsoft.com/office/drawing/2014/main" id="{B8D23B51-C77C-0484-5633-3BB1A72BE799}"/>
              </a:ext>
            </a:extLst>
          </p:cNvPr>
          <p:cNvSpPr>
            <a:spLocks noGrp="1"/>
          </p:cNvSpPr>
          <p:nvPr>
            <p:ph idx="1"/>
          </p:nvPr>
        </p:nvSpPr>
        <p:spPr/>
        <p:txBody>
          <a:bodyPr>
            <a:normAutofit/>
          </a:bodyPr>
          <a:lstStyle/>
          <a:p>
            <a:r>
              <a:rPr lang="en-US" b="1" dirty="0"/>
              <a:t>Part 1:</a:t>
            </a:r>
            <a:r>
              <a:rPr lang="en-US" dirty="0"/>
              <a:t> HCS Tenancy and Sustaining Services(TSS) and Housing Navigation(HN) Services Overview</a:t>
            </a:r>
          </a:p>
          <a:p>
            <a:r>
              <a:rPr lang="en-US" b="1" dirty="0"/>
              <a:t>Part 2: </a:t>
            </a:r>
            <a:r>
              <a:rPr lang="en-US" dirty="0"/>
              <a:t>HCS HMIS Projects: New Service Category Structure</a:t>
            </a:r>
          </a:p>
          <a:p>
            <a:r>
              <a:rPr lang="en-US" b="1" dirty="0"/>
              <a:t>Part 3: </a:t>
            </a:r>
            <a:r>
              <a:rPr lang="en-US" dirty="0"/>
              <a:t>HCS Service Note Quality Standards</a:t>
            </a:r>
          </a:p>
          <a:p>
            <a:r>
              <a:rPr lang="en-US" b="1" dirty="0"/>
              <a:t>Part 4: </a:t>
            </a:r>
            <a:r>
              <a:rPr lang="en-US" dirty="0"/>
              <a:t>Next Steps</a:t>
            </a:r>
          </a:p>
          <a:p>
            <a:pPr marL="0" indent="0">
              <a:lnSpc>
                <a:spcPct val="90000"/>
              </a:lnSpc>
              <a:buSzTx/>
              <a:buNone/>
              <a:defRPr/>
            </a:pPr>
            <a:endParaRPr lang="en-US" i="1" kern="1200" dirty="0">
              <a:solidFill>
                <a:srgbClr val="0070C0"/>
              </a:solidFill>
              <a:latin typeface="Aptos" panose="020B0004020202020204"/>
            </a:endParaRPr>
          </a:p>
          <a:p>
            <a:pPr>
              <a:lnSpc>
                <a:spcPct val="90000"/>
              </a:lnSpc>
              <a:buSzTx/>
              <a:defRPr/>
            </a:pPr>
            <a:endParaRPr lang="en-US" kern="1200" dirty="0">
              <a:solidFill>
                <a:sysClr val="windowText" lastClr="000000"/>
              </a:solidFill>
              <a:latin typeface="Aptos" panose="020B0004020202020204"/>
              <a:ea typeface="+mn-ea"/>
              <a:cs typeface="+mn-cs"/>
            </a:endParaRPr>
          </a:p>
          <a:p>
            <a:pPr>
              <a:lnSpc>
                <a:spcPct val="90000"/>
              </a:lnSpc>
              <a:buSzTx/>
              <a:defRPr/>
            </a:pPr>
            <a:endParaRPr lang="en-US" kern="1200" dirty="0">
              <a:solidFill>
                <a:schemeClr val="accent6">
                  <a:lumMod val="10000"/>
                </a:schemeClr>
              </a:solidFill>
              <a:latin typeface="Aptos" panose="020B0004020202020204"/>
              <a:ea typeface="+mn-ea"/>
              <a:cs typeface="+mn-cs"/>
            </a:endParaRPr>
          </a:p>
          <a:p>
            <a:endParaRPr lang="en-US" dirty="0"/>
          </a:p>
        </p:txBody>
      </p:sp>
    </p:spTree>
    <p:extLst>
      <p:ext uri="{BB962C8B-B14F-4D97-AF65-F5344CB8AC3E}">
        <p14:creationId xmlns:p14="http://schemas.microsoft.com/office/powerpoint/2010/main" val="2621652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A95D0-4DC9-3860-220E-9FD1699BCB2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92A6A43-02FD-56BC-FF1E-3373C86DC052}"/>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6DDDD279-55C9-3A79-CD75-E5CD0577AEDA}"/>
              </a:ext>
            </a:extLst>
          </p:cNvPr>
          <p:cNvSpPr>
            <a:spLocks noGrp="1"/>
          </p:cNvSpPr>
          <p:nvPr>
            <p:ph type="title"/>
          </p:nvPr>
        </p:nvSpPr>
        <p:spPr/>
        <p:txBody>
          <a:bodyPr>
            <a:normAutofit fontScale="90000"/>
          </a:bodyPr>
          <a:lstStyle/>
          <a:p>
            <a:r>
              <a:rPr lang="en-US"/>
              <a:t>HCS Service Note Quality Standards – Required Elements</a:t>
            </a:r>
          </a:p>
        </p:txBody>
      </p:sp>
      <p:sp>
        <p:nvSpPr>
          <p:cNvPr id="4" name="Content Placeholder 3">
            <a:extLst>
              <a:ext uri="{FF2B5EF4-FFF2-40B4-BE49-F238E27FC236}">
                <a16:creationId xmlns:a16="http://schemas.microsoft.com/office/drawing/2014/main" id="{5DD4EF5C-4AD1-B7FA-D514-64EA8C2BC6C1}"/>
              </a:ext>
            </a:extLst>
          </p:cNvPr>
          <p:cNvSpPr>
            <a:spLocks noGrp="1"/>
          </p:cNvSpPr>
          <p:nvPr>
            <p:ph idx="1"/>
          </p:nvPr>
        </p:nvSpPr>
        <p:spPr/>
        <p:txBody>
          <a:bodyPr>
            <a:normAutofit/>
          </a:bodyPr>
          <a:lstStyle/>
          <a:p>
            <a:pPr marL="0" indent="0">
              <a:buNone/>
            </a:pPr>
            <a:r>
              <a:rPr lang="en-US" b="1"/>
              <a:t>Every billable encounter must include:</a:t>
            </a:r>
          </a:p>
          <a:p>
            <a:r>
              <a:rPr lang="en-US" b="1"/>
              <a:t>Service Type – </a:t>
            </a:r>
            <a:r>
              <a:rPr lang="en-US"/>
              <a:t>HN or TSS and select the appropriate HMIS service category aligned with allowable activities;</a:t>
            </a:r>
          </a:p>
          <a:p>
            <a:r>
              <a:rPr lang="en-US" b="1"/>
              <a:t>Narrative – </a:t>
            </a:r>
            <a:r>
              <a:rPr lang="en-US"/>
              <a:t>Provide a clear account of the encounter’s purpose, barriers encountered, actions taken, client/partner involvement, and outcomes; </a:t>
            </a:r>
            <a:r>
              <a:rPr lang="en-US" b="1"/>
              <a:t>AND</a:t>
            </a:r>
          </a:p>
          <a:p>
            <a:r>
              <a:rPr lang="en-US" b="1"/>
              <a:t>Direct Contact – Must Be </a:t>
            </a:r>
            <a:r>
              <a:rPr lang="en-US"/>
              <a:t>in-person, phone, or video</a:t>
            </a:r>
          </a:p>
          <a:p>
            <a:endParaRPr lang="en-US"/>
          </a:p>
        </p:txBody>
      </p:sp>
    </p:spTree>
    <p:extLst>
      <p:ext uri="{BB962C8B-B14F-4D97-AF65-F5344CB8AC3E}">
        <p14:creationId xmlns:p14="http://schemas.microsoft.com/office/powerpoint/2010/main" val="1895153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DE7ED-6C99-0F8A-E875-0A37C4BC9A4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177D74-8A58-C044-11F7-2232905EF629}"/>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4BD98DD9-CFD5-2C04-5164-2FA42FD52294}"/>
              </a:ext>
            </a:extLst>
          </p:cNvPr>
          <p:cNvSpPr>
            <a:spLocks noGrp="1"/>
          </p:cNvSpPr>
          <p:nvPr>
            <p:ph type="title"/>
          </p:nvPr>
        </p:nvSpPr>
        <p:spPr/>
        <p:txBody>
          <a:bodyPr/>
          <a:lstStyle/>
          <a:p>
            <a:r>
              <a:rPr lang="en-US"/>
              <a:t>HCS Service Note Quality Standards - Narrative</a:t>
            </a:r>
          </a:p>
        </p:txBody>
      </p:sp>
      <p:sp>
        <p:nvSpPr>
          <p:cNvPr id="4" name="Content Placeholder 3">
            <a:extLst>
              <a:ext uri="{FF2B5EF4-FFF2-40B4-BE49-F238E27FC236}">
                <a16:creationId xmlns:a16="http://schemas.microsoft.com/office/drawing/2014/main" id="{4AC2A547-4060-86F7-1A83-A65B325A34BD}"/>
              </a:ext>
            </a:extLst>
          </p:cNvPr>
          <p:cNvSpPr>
            <a:spLocks noGrp="1"/>
          </p:cNvSpPr>
          <p:nvPr>
            <p:ph idx="1"/>
          </p:nvPr>
        </p:nvSpPr>
        <p:spPr/>
        <p:txBody>
          <a:bodyPr>
            <a:normAutofit fontScale="92500" lnSpcReduction="20000"/>
          </a:bodyPr>
          <a:lstStyle/>
          <a:p>
            <a:pPr marL="0" indent="0">
              <a:buNone/>
            </a:pPr>
            <a:r>
              <a:rPr lang="en-US" b="1"/>
              <a:t>Writing a strong narrative</a:t>
            </a:r>
          </a:p>
          <a:p>
            <a:pPr marL="0" indent="0">
              <a:buNone/>
            </a:pPr>
            <a:r>
              <a:rPr lang="en-US"/>
              <a:t>Include the following in every encounter note</a:t>
            </a:r>
          </a:p>
          <a:p>
            <a:r>
              <a:rPr lang="en-US" b="1"/>
              <a:t>Purpose: </a:t>
            </a:r>
            <a:r>
              <a:rPr lang="en-US"/>
              <a:t>What was the goal of this encounter? Goals may be ongoing or not yet achieved.</a:t>
            </a:r>
          </a:p>
          <a:p>
            <a:r>
              <a:rPr lang="en-US" b="1"/>
              <a:t>Barriers: </a:t>
            </a:r>
            <a:r>
              <a:rPr lang="en-US"/>
              <a:t>Describe client‑, system‑, or task‑level obstacles that impacted progress (if any).</a:t>
            </a:r>
          </a:p>
          <a:p>
            <a:r>
              <a:rPr lang="en-US" b="1"/>
              <a:t>Actions Taken: </a:t>
            </a:r>
            <a:r>
              <a:rPr lang="en-US"/>
              <a:t>What you did, what the client did, and any next steps that were planned. </a:t>
            </a:r>
            <a:endParaRPr lang="en-US" b="1"/>
          </a:p>
          <a:p>
            <a:r>
              <a:rPr lang="en-US" b="1"/>
              <a:t>Client/Partner Interaction:  </a:t>
            </a:r>
            <a:r>
              <a:rPr lang="en-US"/>
              <a:t>Who you communicated with and how it advanced the housing goal.</a:t>
            </a:r>
          </a:p>
          <a:p>
            <a:r>
              <a:rPr lang="en-US" b="1"/>
              <a:t>Outcome: </a:t>
            </a:r>
            <a:r>
              <a:rPr lang="en-US"/>
              <a:t>What resulted from the encounter—even incremental progress counts.</a:t>
            </a:r>
          </a:p>
        </p:txBody>
      </p:sp>
    </p:spTree>
    <p:extLst>
      <p:ext uri="{BB962C8B-B14F-4D97-AF65-F5344CB8AC3E}">
        <p14:creationId xmlns:p14="http://schemas.microsoft.com/office/powerpoint/2010/main" val="3124854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E65B7-FC91-D82F-E2B9-7402BE54BD0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6E90B5-8D82-BF12-A2EF-BA5BD5E4BDFA}"/>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C4C55977-86A6-A0C7-F4DF-CCC3A88EE02E}"/>
              </a:ext>
            </a:extLst>
          </p:cNvPr>
          <p:cNvSpPr>
            <a:spLocks noGrp="1"/>
          </p:cNvSpPr>
          <p:nvPr>
            <p:ph type="title"/>
          </p:nvPr>
        </p:nvSpPr>
        <p:spPr/>
        <p:txBody>
          <a:bodyPr/>
          <a:lstStyle/>
          <a:p>
            <a:r>
              <a:rPr lang="en-US"/>
              <a:t>HCS Service Note Quality Standards - Narrative</a:t>
            </a:r>
          </a:p>
        </p:txBody>
      </p:sp>
      <p:sp>
        <p:nvSpPr>
          <p:cNvPr id="4" name="Content Placeholder 3">
            <a:extLst>
              <a:ext uri="{FF2B5EF4-FFF2-40B4-BE49-F238E27FC236}">
                <a16:creationId xmlns:a16="http://schemas.microsoft.com/office/drawing/2014/main" id="{E4074761-A12E-3495-C1FD-9AB5362BB6C5}"/>
              </a:ext>
            </a:extLst>
          </p:cNvPr>
          <p:cNvSpPr>
            <a:spLocks noGrp="1"/>
          </p:cNvSpPr>
          <p:nvPr>
            <p:ph idx="1"/>
          </p:nvPr>
        </p:nvSpPr>
        <p:spPr/>
        <p:txBody>
          <a:bodyPr>
            <a:normAutofit lnSpcReduction="10000"/>
          </a:bodyPr>
          <a:lstStyle/>
          <a:p>
            <a:pPr marL="0" indent="0">
              <a:buNone/>
            </a:pPr>
            <a:r>
              <a:rPr lang="en-US" b="1"/>
              <a:t>There is no required template, but your narrative must:</a:t>
            </a:r>
          </a:p>
          <a:p>
            <a:r>
              <a:rPr lang="en-US"/>
              <a:t>Clearly explain </a:t>
            </a:r>
            <a:r>
              <a:rPr lang="en-US" b="1"/>
              <a:t>what occurred</a:t>
            </a:r>
            <a:r>
              <a:rPr lang="en-US"/>
              <a:t> and </a:t>
            </a:r>
            <a:r>
              <a:rPr lang="en-US" b="1"/>
              <a:t>why it matters </a:t>
            </a:r>
            <a:r>
              <a:rPr lang="en-US"/>
              <a:t>for the client’s housing goals.</a:t>
            </a:r>
          </a:p>
          <a:p>
            <a:r>
              <a:rPr lang="en-US"/>
              <a:t>Be concise but specific, avoiding generic statements (e.g., “spoke with client”).</a:t>
            </a:r>
          </a:p>
          <a:p>
            <a:r>
              <a:rPr lang="en-US"/>
              <a:t>Demonstrate how the encounter aligns with </a:t>
            </a:r>
            <a:r>
              <a:rPr lang="en-US" b="1"/>
              <a:t>HN</a:t>
            </a:r>
            <a:r>
              <a:rPr lang="en-US"/>
              <a:t> activities (working toward obtaining housing) or </a:t>
            </a:r>
            <a:r>
              <a:rPr lang="en-US" b="1"/>
              <a:t>TSS</a:t>
            </a:r>
            <a:r>
              <a:rPr lang="en-US"/>
              <a:t> activities (supporting housing stability).</a:t>
            </a:r>
          </a:p>
          <a:p>
            <a:r>
              <a:rPr lang="en-US"/>
              <a:t>Show the connection between the selected service category and the work completed.</a:t>
            </a:r>
          </a:p>
          <a:p>
            <a:endParaRPr lang="en-US"/>
          </a:p>
        </p:txBody>
      </p:sp>
    </p:spTree>
    <p:extLst>
      <p:ext uri="{BB962C8B-B14F-4D97-AF65-F5344CB8AC3E}">
        <p14:creationId xmlns:p14="http://schemas.microsoft.com/office/powerpoint/2010/main" val="419524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74B07-C080-9CA8-F17E-4A14FEE2F57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C68257-2ACF-7A90-DAC7-083FDB51EA7D}"/>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FD07ECCA-6791-0BCB-C512-15820F530749}"/>
              </a:ext>
            </a:extLst>
          </p:cNvPr>
          <p:cNvSpPr>
            <a:spLocks noGrp="1"/>
          </p:cNvSpPr>
          <p:nvPr>
            <p:ph type="title"/>
          </p:nvPr>
        </p:nvSpPr>
        <p:spPr/>
        <p:txBody>
          <a:bodyPr/>
          <a:lstStyle/>
          <a:p>
            <a:r>
              <a:rPr lang="en-US"/>
              <a:t>HCS Service Note Quality Standards</a:t>
            </a:r>
          </a:p>
        </p:txBody>
      </p:sp>
      <p:sp>
        <p:nvSpPr>
          <p:cNvPr id="4" name="Content Placeholder 3">
            <a:extLst>
              <a:ext uri="{FF2B5EF4-FFF2-40B4-BE49-F238E27FC236}">
                <a16:creationId xmlns:a16="http://schemas.microsoft.com/office/drawing/2014/main" id="{0F10E7EF-30C8-F5DE-7551-4923891B3D09}"/>
              </a:ext>
            </a:extLst>
          </p:cNvPr>
          <p:cNvSpPr>
            <a:spLocks noGrp="1"/>
          </p:cNvSpPr>
          <p:nvPr>
            <p:ph idx="1"/>
          </p:nvPr>
        </p:nvSpPr>
        <p:spPr>
          <a:xfrm>
            <a:off x="838200" y="1345324"/>
            <a:ext cx="10515600" cy="5049170"/>
          </a:xfrm>
        </p:spPr>
        <p:txBody>
          <a:bodyPr>
            <a:normAutofit/>
          </a:bodyPr>
          <a:lstStyle/>
          <a:p>
            <a:r>
              <a:rPr lang="en-US" b="1"/>
              <a:t>What is NOT considered an encounter</a:t>
            </a:r>
            <a:r>
              <a:rPr lang="en-US"/>
              <a:t>? </a:t>
            </a:r>
          </a:p>
          <a:p>
            <a:pPr lvl="1"/>
            <a:r>
              <a:rPr lang="en-US"/>
              <a:t>Services </a:t>
            </a:r>
            <a:r>
              <a:rPr lang="en-US" b="1"/>
              <a:t>without</a:t>
            </a:r>
            <a:r>
              <a:rPr lang="en-US"/>
              <a:t> direct client contact.</a:t>
            </a:r>
          </a:p>
          <a:p>
            <a:pPr lvl="1"/>
            <a:r>
              <a:rPr lang="en-US" b="1"/>
              <a:t>Administrative tasks </a:t>
            </a:r>
            <a:r>
              <a:rPr lang="en-US"/>
              <a:t>not tied to the client’s housing goals (e.g., scheduling, internal meetings, routine supervision, training).</a:t>
            </a:r>
          </a:p>
          <a:p>
            <a:pPr lvl="1"/>
            <a:r>
              <a:rPr lang="en-US" b="1"/>
              <a:t>Administrative updates</a:t>
            </a:r>
            <a:r>
              <a:rPr lang="en-US"/>
              <a:t> not involving direct provision of a service. Examples include: </a:t>
            </a:r>
          </a:p>
          <a:p>
            <a:pPr lvl="2"/>
            <a:r>
              <a:rPr lang="en-US"/>
              <a:t>Community activities without involvement (e.g., “the client attended weekly coffee hour”)</a:t>
            </a:r>
          </a:p>
          <a:p>
            <a:pPr lvl="2"/>
            <a:r>
              <a:rPr lang="en-US"/>
              <a:t>Receiving third‑party updates (e.g., “Homestretch emailed—client is #3 on waitlist”)</a:t>
            </a:r>
          </a:p>
          <a:p>
            <a:pPr lvl="2"/>
            <a:r>
              <a:rPr lang="en-US"/>
              <a:t>Incidental contact (e.g., “the client dropped by to pick up her mail”) </a:t>
            </a:r>
          </a:p>
          <a:p>
            <a:pPr lvl="2"/>
            <a:r>
              <a:rPr lang="en-US"/>
              <a:t>Welfare checks with no service engagement (e.g., “saw the client in passing in the hallway and said ‘Hi’” Or “visited the client to check in and offer services and the client said they are doing fine”)	 </a:t>
            </a:r>
          </a:p>
          <a:p>
            <a:pPr lvl="2"/>
            <a:endParaRPr lang="en-US"/>
          </a:p>
          <a:p>
            <a:pPr lvl="2"/>
            <a:endParaRPr lang="en-US"/>
          </a:p>
          <a:p>
            <a:endParaRPr lang="en-US"/>
          </a:p>
        </p:txBody>
      </p:sp>
    </p:spTree>
    <p:extLst>
      <p:ext uri="{BB962C8B-B14F-4D97-AF65-F5344CB8AC3E}">
        <p14:creationId xmlns:p14="http://schemas.microsoft.com/office/powerpoint/2010/main" val="1520755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CB2B0-94F1-184A-1A5E-D1F34B3BD5D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0AC3001-B232-835F-233D-3A28BB04BAB1}"/>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CED4E3C9-B21D-B86C-316B-D3C3ADF87F0F}"/>
              </a:ext>
            </a:extLst>
          </p:cNvPr>
          <p:cNvSpPr>
            <a:spLocks noGrp="1"/>
          </p:cNvSpPr>
          <p:nvPr>
            <p:ph type="title"/>
          </p:nvPr>
        </p:nvSpPr>
        <p:spPr>
          <a:xfrm>
            <a:off x="838200" y="365126"/>
            <a:ext cx="10515600" cy="565603"/>
          </a:xfrm>
        </p:spPr>
        <p:txBody>
          <a:bodyPr/>
          <a:lstStyle/>
          <a:p>
            <a:r>
              <a:rPr lang="en-US">
                <a:solidFill>
                  <a:schemeClr val="tx1"/>
                </a:solidFill>
              </a:rPr>
              <a:t>What’s Next? </a:t>
            </a:r>
            <a:endParaRPr lang="en-US"/>
          </a:p>
        </p:txBody>
      </p:sp>
      <p:sp>
        <p:nvSpPr>
          <p:cNvPr id="4" name="Content Placeholder 3">
            <a:extLst>
              <a:ext uri="{FF2B5EF4-FFF2-40B4-BE49-F238E27FC236}">
                <a16:creationId xmlns:a16="http://schemas.microsoft.com/office/drawing/2014/main" id="{F670817F-6573-B6E1-2A07-1E7CB617B7CB}"/>
              </a:ext>
            </a:extLst>
          </p:cNvPr>
          <p:cNvSpPr>
            <a:spLocks noGrp="1"/>
          </p:cNvSpPr>
          <p:nvPr>
            <p:ph idx="1"/>
          </p:nvPr>
        </p:nvSpPr>
        <p:spPr>
          <a:xfrm>
            <a:off x="838200" y="930730"/>
            <a:ext cx="10515600" cy="5246234"/>
          </a:xfrm>
        </p:spPr>
        <p:txBody>
          <a:bodyPr>
            <a:normAutofit/>
          </a:bodyPr>
          <a:lstStyle/>
          <a:p>
            <a:r>
              <a:rPr lang="en-US"/>
              <a:t>Guidance Documents/FAQs</a:t>
            </a:r>
          </a:p>
          <a:p>
            <a:r>
              <a:rPr lang="en-US"/>
              <a:t>View and test new service categories in HMIS training site- available now!</a:t>
            </a:r>
          </a:p>
          <a:p>
            <a:r>
              <a:rPr lang="en-US"/>
              <a:t>Follow up Q&amp;A session: Thursday 5/28, 11am – 12:30</a:t>
            </a:r>
          </a:p>
          <a:p>
            <a:pPr lvl="1"/>
            <a:r>
              <a:rPr lang="en-US"/>
              <a:t>Optional, drop in to listen/ask questions as needed</a:t>
            </a:r>
          </a:p>
          <a:p>
            <a:r>
              <a:rPr lang="en-US"/>
              <a:t>Service documentation-specific office hours starting in June- schedule TBD</a:t>
            </a:r>
          </a:p>
          <a:p>
            <a:endParaRPr lang="en-US"/>
          </a:p>
          <a:p>
            <a:pPr lvl="2"/>
            <a:endParaRPr lang="en-US" u="sng"/>
          </a:p>
          <a:p>
            <a:endParaRPr lang="en-US"/>
          </a:p>
          <a:p>
            <a:endParaRPr lang="en-US"/>
          </a:p>
          <a:p>
            <a:endParaRPr lang="en-US"/>
          </a:p>
          <a:p>
            <a:endParaRPr lang="en-US"/>
          </a:p>
          <a:p>
            <a:pPr lvl="2"/>
            <a:endParaRPr lang="en-US"/>
          </a:p>
          <a:p>
            <a:pPr lvl="2"/>
            <a:endParaRPr lang="en-US"/>
          </a:p>
          <a:p>
            <a:endParaRPr lang="en-US"/>
          </a:p>
        </p:txBody>
      </p:sp>
    </p:spTree>
    <p:extLst>
      <p:ext uri="{BB962C8B-B14F-4D97-AF65-F5344CB8AC3E}">
        <p14:creationId xmlns:p14="http://schemas.microsoft.com/office/powerpoint/2010/main" val="2039481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2D597-A8DE-D54C-BD00-EA81C8685B4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7224489-E9E4-81C8-7A22-0B0CAD9C1E70}"/>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87BF5047-5B49-83A9-96E7-CABD3EBCB479}"/>
              </a:ext>
            </a:extLst>
          </p:cNvPr>
          <p:cNvSpPr>
            <a:spLocks noGrp="1"/>
          </p:cNvSpPr>
          <p:nvPr>
            <p:ph type="title"/>
          </p:nvPr>
        </p:nvSpPr>
        <p:spPr>
          <a:xfrm>
            <a:off x="762525" y="1947984"/>
            <a:ext cx="10515600" cy="796410"/>
          </a:xfrm>
        </p:spPr>
        <p:txBody>
          <a:bodyPr>
            <a:normAutofit fontScale="90000"/>
          </a:bodyPr>
          <a:lstStyle/>
          <a:p>
            <a:pPr algn="ctr"/>
            <a:r>
              <a:rPr lang="en-US" sz="5400">
                <a:solidFill>
                  <a:schemeClr val="tx1"/>
                </a:solidFill>
              </a:rPr>
              <a:t>THANK YOU!</a:t>
            </a:r>
          </a:p>
        </p:txBody>
      </p:sp>
    </p:spTree>
    <p:extLst>
      <p:ext uri="{BB962C8B-B14F-4D97-AF65-F5344CB8AC3E}">
        <p14:creationId xmlns:p14="http://schemas.microsoft.com/office/powerpoint/2010/main" val="2110076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8C7CC-B970-885E-E8F1-F6B8CF943E7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C952DD-0F0C-E41F-4FAB-77A7156F906B}"/>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543436E3-E4A0-82D5-1C67-F52D1A91BE44}"/>
              </a:ext>
            </a:extLst>
          </p:cNvPr>
          <p:cNvSpPr>
            <a:spLocks noGrp="1"/>
          </p:cNvSpPr>
          <p:nvPr>
            <p:ph type="title"/>
          </p:nvPr>
        </p:nvSpPr>
        <p:spPr/>
        <p:txBody>
          <a:bodyPr/>
          <a:lstStyle/>
          <a:p>
            <a:r>
              <a:rPr lang="en-US"/>
              <a:t>What is an “Encounter”? </a:t>
            </a:r>
          </a:p>
        </p:txBody>
      </p:sp>
      <p:sp>
        <p:nvSpPr>
          <p:cNvPr id="4" name="Content Placeholder 3">
            <a:extLst>
              <a:ext uri="{FF2B5EF4-FFF2-40B4-BE49-F238E27FC236}">
                <a16:creationId xmlns:a16="http://schemas.microsoft.com/office/drawing/2014/main" id="{FE938125-0BD7-F717-7A12-2A7BAEB0D56A}"/>
              </a:ext>
            </a:extLst>
          </p:cNvPr>
          <p:cNvSpPr>
            <a:spLocks noGrp="1"/>
          </p:cNvSpPr>
          <p:nvPr>
            <p:ph idx="1"/>
          </p:nvPr>
        </p:nvSpPr>
        <p:spPr/>
        <p:txBody>
          <a:bodyPr>
            <a:normAutofit/>
          </a:bodyPr>
          <a:lstStyle/>
          <a:p>
            <a:pPr marL="0" indent="0">
              <a:buNone/>
            </a:pPr>
            <a:r>
              <a:rPr lang="en-US"/>
              <a:t>An encounter is a distinct, documented service event that; </a:t>
            </a:r>
          </a:p>
          <a:p>
            <a:pPr lvl="1"/>
            <a:r>
              <a:rPr lang="en-US"/>
              <a:t>Falls within </a:t>
            </a:r>
            <a:r>
              <a:rPr lang="en-US" b="1"/>
              <a:t>allowable</a:t>
            </a:r>
            <a:r>
              <a:rPr lang="en-US"/>
              <a:t> HCS Housing Navigation or Tenancy Sustaining Services activities; </a:t>
            </a:r>
          </a:p>
          <a:p>
            <a:pPr lvl="1"/>
            <a:r>
              <a:rPr lang="en-US"/>
              <a:t>Is </a:t>
            </a:r>
            <a:r>
              <a:rPr lang="en-US" b="1"/>
              <a:t>properly documented in HMIS </a:t>
            </a:r>
            <a:r>
              <a:rPr lang="en-US"/>
              <a:t>using appropriate service category; </a:t>
            </a:r>
          </a:p>
          <a:p>
            <a:pPr lvl="1"/>
            <a:r>
              <a:rPr lang="en-US"/>
              <a:t>Meets quality documentation standards;</a:t>
            </a:r>
            <a:endParaRPr lang="en-US" i="1" kern="1200">
              <a:solidFill>
                <a:srgbClr val="0070C0"/>
              </a:solidFill>
              <a:latin typeface="Aptos" panose="020B0004020202020204"/>
            </a:endParaRPr>
          </a:p>
          <a:p>
            <a:pPr marL="0" indent="0">
              <a:lnSpc>
                <a:spcPct val="90000"/>
              </a:lnSpc>
              <a:buSzTx/>
              <a:buNone/>
              <a:defRPr/>
            </a:pPr>
            <a:endParaRPr lang="en-US" kern="1200">
              <a:solidFill>
                <a:sysClr val="windowText" lastClr="000000"/>
              </a:solidFill>
              <a:latin typeface="Aptos" panose="020B0004020202020204"/>
              <a:ea typeface="+mn-ea"/>
              <a:cs typeface="+mn-cs"/>
            </a:endParaRPr>
          </a:p>
          <a:p>
            <a:pPr marL="0" indent="0">
              <a:lnSpc>
                <a:spcPct val="90000"/>
              </a:lnSpc>
              <a:buSzTx/>
              <a:buNone/>
              <a:defRPr/>
            </a:pPr>
            <a:r>
              <a:rPr lang="en-US" b="1"/>
              <a:t>Q: Do encounters *</a:t>
            </a:r>
            <a:r>
              <a:rPr lang="en-US" b="1" i="1"/>
              <a:t>require</a:t>
            </a:r>
            <a:r>
              <a:rPr lang="en-US" b="1"/>
              <a:t>* face-to-face/in-person contact? </a:t>
            </a:r>
          </a:p>
          <a:p>
            <a:pPr marL="0" indent="0">
              <a:lnSpc>
                <a:spcPct val="90000"/>
              </a:lnSpc>
              <a:buSzTx/>
              <a:buNone/>
              <a:defRPr/>
            </a:pPr>
            <a:r>
              <a:rPr lang="en-US" b="1"/>
              <a:t>A: No. </a:t>
            </a:r>
            <a:r>
              <a:rPr lang="en-US"/>
              <a:t>Encounters may be in-person or telephonic if they include direct consumer contact. </a:t>
            </a:r>
            <a:endParaRPr lang="en-US" kern="1200">
              <a:solidFill>
                <a:schemeClr val="accent6">
                  <a:lumMod val="10000"/>
                </a:schemeClr>
              </a:solidFill>
              <a:latin typeface="Aptos" panose="020B0004020202020204"/>
              <a:ea typeface="+mn-ea"/>
              <a:cs typeface="+mn-cs"/>
            </a:endParaRPr>
          </a:p>
          <a:p>
            <a:endParaRPr lang="en-US"/>
          </a:p>
        </p:txBody>
      </p:sp>
    </p:spTree>
    <p:extLst>
      <p:ext uri="{BB962C8B-B14F-4D97-AF65-F5344CB8AC3E}">
        <p14:creationId xmlns:p14="http://schemas.microsoft.com/office/powerpoint/2010/main" val="2693276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E92E8-883B-C077-8FFF-078FEB3FB07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6F4A34-F737-7599-1E2C-5B95FE285FFE}"/>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8D6FCE51-50EA-D758-5B2C-8D7CC4670549}"/>
              </a:ext>
            </a:extLst>
          </p:cNvPr>
          <p:cNvSpPr>
            <a:spLocks noGrp="1"/>
          </p:cNvSpPr>
          <p:nvPr>
            <p:ph type="title"/>
          </p:nvPr>
        </p:nvSpPr>
        <p:spPr/>
        <p:txBody>
          <a:bodyPr/>
          <a:lstStyle/>
          <a:p>
            <a:r>
              <a:rPr lang="en-US"/>
              <a:t>Allowable HCS activities</a:t>
            </a:r>
          </a:p>
        </p:txBody>
      </p:sp>
      <p:sp>
        <p:nvSpPr>
          <p:cNvPr id="4" name="Content Placeholder 3">
            <a:extLst>
              <a:ext uri="{FF2B5EF4-FFF2-40B4-BE49-F238E27FC236}">
                <a16:creationId xmlns:a16="http://schemas.microsoft.com/office/drawing/2014/main" id="{BB8BFF93-62B5-7D21-D781-1ADD4BD12D52}"/>
              </a:ext>
            </a:extLst>
          </p:cNvPr>
          <p:cNvSpPr>
            <a:spLocks noGrp="1"/>
          </p:cNvSpPr>
          <p:nvPr>
            <p:ph idx="1"/>
          </p:nvPr>
        </p:nvSpPr>
        <p:spPr/>
        <p:txBody>
          <a:bodyPr>
            <a:normAutofit lnSpcReduction="10000"/>
          </a:bodyPr>
          <a:lstStyle/>
          <a:p>
            <a:pPr marL="0" indent="0">
              <a:buNone/>
            </a:pPr>
            <a:r>
              <a:rPr lang="en-US"/>
              <a:t>HN and TSS services must stay within the scope of work defined in HCS Services As Needed contracts.</a:t>
            </a:r>
          </a:p>
          <a:p>
            <a:pPr lvl="1"/>
            <a:r>
              <a:rPr lang="en-US" b="1"/>
              <a:t>Housing Navigation</a:t>
            </a:r>
            <a:r>
              <a:rPr lang="en-US"/>
              <a:t>: Activities that help clients identify, obtain, and move into permanent housing, and </a:t>
            </a:r>
          </a:p>
          <a:p>
            <a:pPr lvl="1"/>
            <a:r>
              <a:rPr lang="en-US" b="1"/>
              <a:t>Tenancy Sustaining Services</a:t>
            </a:r>
            <a:r>
              <a:rPr lang="en-US"/>
              <a:t>: Activities that help clients maintain safe and stable tenancy after housing is secured.</a:t>
            </a:r>
          </a:p>
          <a:p>
            <a:pPr marL="0" indent="0">
              <a:buNone/>
            </a:pPr>
            <a:r>
              <a:rPr lang="en-US"/>
              <a:t>Why this matters:</a:t>
            </a:r>
          </a:p>
          <a:p>
            <a:r>
              <a:rPr lang="en-US" sz="2400"/>
              <a:t>Accurate service documentation ensures client activities align with program intent and contract requirements. </a:t>
            </a:r>
          </a:p>
          <a:p>
            <a:r>
              <a:rPr lang="en-US" sz="2400"/>
              <a:t>Program requirements are designed to be in accordance with </a:t>
            </a:r>
            <a:r>
              <a:rPr lang="en-US">
                <a:hlinkClick r:id="rId3"/>
              </a:rPr>
              <a:t>DHCS Community Supports Policy Guide</a:t>
            </a:r>
            <a:endParaRPr lang="en-US"/>
          </a:p>
        </p:txBody>
      </p:sp>
    </p:spTree>
    <p:extLst>
      <p:ext uri="{BB962C8B-B14F-4D97-AF65-F5344CB8AC3E}">
        <p14:creationId xmlns:p14="http://schemas.microsoft.com/office/powerpoint/2010/main" val="1954178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D4387-F83B-6BD9-F15A-D6807EAF2B2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CF03064-FEE8-2544-A35C-421ECB5A9325}"/>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DF57B9FC-5B78-16C3-97B5-DEFFBFDA29FC}"/>
              </a:ext>
            </a:extLst>
          </p:cNvPr>
          <p:cNvSpPr>
            <a:spLocks noGrp="1"/>
          </p:cNvSpPr>
          <p:nvPr>
            <p:ph type="title"/>
          </p:nvPr>
        </p:nvSpPr>
        <p:spPr/>
        <p:txBody>
          <a:bodyPr/>
          <a:lstStyle/>
          <a:p>
            <a:r>
              <a:rPr lang="en-US"/>
              <a:t>Allowable HCS activities – Examples</a:t>
            </a:r>
          </a:p>
        </p:txBody>
      </p:sp>
      <p:sp>
        <p:nvSpPr>
          <p:cNvPr id="4" name="Content Placeholder 3">
            <a:extLst>
              <a:ext uri="{FF2B5EF4-FFF2-40B4-BE49-F238E27FC236}">
                <a16:creationId xmlns:a16="http://schemas.microsoft.com/office/drawing/2014/main" id="{EFCD8F3E-36CC-88B3-59DA-0477B5E4A9B6}"/>
              </a:ext>
            </a:extLst>
          </p:cNvPr>
          <p:cNvSpPr>
            <a:spLocks noGrp="1"/>
          </p:cNvSpPr>
          <p:nvPr>
            <p:ph idx="1"/>
          </p:nvPr>
        </p:nvSpPr>
        <p:spPr/>
        <p:txBody>
          <a:bodyPr>
            <a:normAutofit fontScale="77500" lnSpcReduction="20000"/>
          </a:bodyPr>
          <a:lstStyle/>
          <a:p>
            <a:pPr marL="0" indent="0">
              <a:buNone/>
            </a:pPr>
            <a:r>
              <a:rPr lang="en-US"/>
              <a:t>Examples from approved service specific activities include (not an exhaustive list): </a:t>
            </a:r>
          </a:p>
          <a:p>
            <a:pPr marL="0" indent="0">
              <a:buNone/>
            </a:pPr>
            <a:r>
              <a:rPr lang="en-US" b="1"/>
              <a:t>Housing Navigation: </a:t>
            </a:r>
          </a:p>
          <a:p>
            <a:r>
              <a:rPr lang="en-US"/>
              <a:t>Assisting with housing search and offering housing options appropriate to client needs.</a:t>
            </a:r>
          </a:p>
          <a:p>
            <a:r>
              <a:rPr lang="en-US"/>
              <a:t>Helping obtain necessary documentation (e.g., ID for SSI applications).</a:t>
            </a:r>
          </a:p>
          <a:p>
            <a:pPr marL="0" indent="0">
              <a:buNone/>
            </a:pPr>
            <a:r>
              <a:rPr lang="en-US" b="1"/>
              <a:t>Tenancy Sustaining: </a:t>
            </a:r>
          </a:p>
          <a:p>
            <a:r>
              <a:rPr lang="en-US"/>
              <a:t>Providing education on tenant/landlord rights and responsibilities.</a:t>
            </a:r>
          </a:p>
          <a:p>
            <a:r>
              <a:rPr lang="en-US"/>
              <a:t>Supporting budgeting and rent ledger reviews.</a:t>
            </a:r>
          </a:p>
          <a:p>
            <a:r>
              <a:rPr lang="en-US"/>
              <a:t>Coordinating with property managers or landlords.</a:t>
            </a:r>
          </a:p>
          <a:p>
            <a:r>
              <a:rPr lang="en-US"/>
              <a:t>Offering mediation, lease compliance support, and crisis planning to prevent eviction.</a:t>
            </a:r>
          </a:p>
          <a:p>
            <a:r>
              <a:rPr lang="en-US"/>
              <a:t>Making referrals or warm handoffs to ECM or community supports.</a:t>
            </a:r>
          </a:p>
        </p:txBody>
      </p:sp>
    </p:spTree>
    <p:extLst>
      <p:ext uri="{BB962C8B-B14F-4D97-AF65-F5344CB8AC3E}">
        <p14:creationId xmlns:p14="http://schemas.microsoft.com/office/powerpoint/2010/main" val="43502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CE514-3A9D-73BC-F893-E43791D7E14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060C7CA-7F67-7B48-8317-172F0A337506}"/>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B384282A-4365-3B91-874C-E5C2FD82499A}"/>
              </a:ext>
            </a:extLst>
          </p:cNvPr>
          <p:cNvSpPr>
            <a:spLocks noGrp="1"/>
          </p:cNvSpPr>
          <p:nvPr>
            <p:ph type="title"/>
          </p:nvPr>
        </p:nvSpPr>
        <p:spPr/>
        <p:txBody>
          <a:bodyPr/>
          <a:lstStyle/>
          <a:p>
            <a:r>
              <a:rPr lang="en-US"/>
              <a:t>Introducing New HMIS Service Categories</a:t>
            </a:r>
          </a:p>
        </p:txBody>
      </p:sp>
      <p:sp>
        <p:nvSpPr>
          <p:cNvPr id="4" name="Content Placeholder 3">
            <a:extLst>
              <a:ext uri="{FF2B5EF4-FFF2-40B4-BE49-F238E27FC236}">
                <a16:creationId xmlns:a16="http://schemas.microsoft.com/office/drawing/2014/main" id="{4E5C4B5F-AE7F-74D1-C6DE-FAA0D6AA5106}"/>
              </a:ext>
            </a:extLst>
          </p:cNvPr>
          <p:cNvSpPr>
            <a:spLocks noGrp="1"/>
          </p:cNvSpPr>
          <p:nvPr>
            <p:ph idx="1"/>
          </p:nvPr>
        </p:nvSpPr>
        <p:spPr/>
        <p:txBody>
          <a:bodyPr>
            <a:normAutofit fontScale="77500" lnSpcReduction="20000"/>
          </a:bodyPr>
          <a:lstStyle/>
          <a:p>
            <a:pPr marL="0" indent="0">
              <a:buNone/>
            </a:pPr>
            <a:r>
              <a:rPr lang="en-US" b="1"/>
              <a:t>Current System</a:t>
            </a:r>
          </a:p>
          <a:p>
            <a:r>
              <a:rPr lang="en-US"/>
              <a:t>Billable encounters are defined as “An instance of direct Provider-to-Consumer interaction (either in-person or via phone/other technology) during which HN/TSS services occurred”</a:t>
            </a:r>
          </a:p>
          <a:p>
            <a:r>
              <a:rPr lang="en-US"/>
              <a:t>These activities are documented as “</a:t>
            </a:r>
            <a:r>
              <a:rPr lang="en-US" b="1"/>
              <a:t>Case Management</a:t>
            </a:r>
            <a:r>
              <a:rPr lang="en-US"/>
              <a:t>” </a:t>
            </a:r>
            <a:r>
              <a:rPr lang="en-US">
                <a:sym typeface="Wingdings" panose="05000000000000000000" pitchFamily="2" charset="2"/>
              </a:rPr>
              <a:t></a:t>
            </a:r>
            <a:r>
              <a:rPr lang="en-US"/>
              <a:t> “</a:t>
            </a:r>
            <a:r>
              <a:rPr lang="en-US" b="1"/>
              <a:t>Individual Meeting</a:t>
            </a:r>
            <a:r>
              <a:rPr lang="en-US"/>
              <a:t>”</a:t>
            </a:r>
            <a:endParaRPr lang="en-US" b="1"/>
          </a:p>
          <a:p>
            <a:pPr marL="0" indent="0">
              <a:buNone/>
            </a:pPr>
            <a:r>
              <a:rPr lang="en-US" b="1"/>
              <a:t>Future Change </a:t>
            </a:r>
            <a:r>
              <a:rPr lang="en-US"/>
              <a:t>(expected launch 6/1/26)</a:t>
            </a:r>
          </a:p>
          <a:p>
            <a:r>
              <a:rPr lang="en-US"/>
              <a:t>Services will be documented using multiple new categories aligned directly with allowable HN and TSS activities.</a:t>
            </a:r>
          </a:p>
          <a:p>
            <a:pPr marL="0" indent="0">
              <a:buNone/>
            </a:pPr>
            <a:r>
              <a:rPr lang="en-US" b="1"/>
              <a:t>Example: </a:t>
            </a:r>
          </a:p>
          <a:p>
            <a:pPr marL="0" indent="0">
              <a:buNone/>
            </a:pPr>
            <a:r>
              <a:rPr lang="en-US"/>
              <a:t>Allowable HN activity: “Assisting in searching for housing and presenting options.”</a:t>
            </a:r>
          </a:p>
          <a:p>
            <a:r>
              <a:rPr lang="en-US"/>
              <a:t>New corresponding HMIS category: </a:t>
            </a:r>
            <a:r>
              <a:rPr lang="en-US" b="1"/>
              <a:t>Housing Search Assistance / Presenting Options.</a:t>
            </a:r>
          </a:p>
          <a:p>
            <a:pPr marL="0" indent="0">
              <a:buNone/>
            </a:pPr>
            <a:r>
              <a:rPr lang="en-US" sz="2400" b="1"/>
              <a:t>Why the Change? – </a:t>
            </a:r>
            <a:r>
              <a:rPr lang="en-US" sz="2400"/>
              <a:t>To strengthen alignment between documented services and HCS defined scope of work</a:t>
            </a:r>
          </a:p>
        </p:txBody>
      </p:sp>
    </p:spTree>
    <p:extLst>
      <p:ext uri="{BB962C8B-B14F-4D97-AF65-F5344CB8AC3E}">
        <p14:creationId xmlns:p14="http://schemas.microsoft.com/office/powerpoint/2010/main" val="239843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3D183-9FF8-E1F7-02C3-92F768EE140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9C0A71-5218-5333-4D6A-F932C36806D5}"/>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D9E80C7E-65F0-D723-D4E2-B019D79FBAF9}"/>
              </a:ext>
            </a:extLst>
          </p:cNvPr>
          <p:cNvSpPr>
            <a:spLocks noGrp="1"/>
          </p:cNvSpPr>
          <p:nvPr>
            <p:ph type="title"/>
          </p:nvPr>
        </p:nvSpPr>
        <p:spPr/>
        <p:txBody>
          <a:bodyPr/>
          <a:lstStyle/>
          <a:p>
            <a:r>
              <a:rPr lang="en-US"/>
              <a:t>New HMIS Service Categories</a:t>
            </a:r>
          </a:p>
        </p:txBody>
      </p:sp>
      <p:sp>
        <p:nvSpPr>
          <p:cNvPr id="4" name="Content Placeholder 3">
            <a:extLst>
              <a:ext uri="{FF2B5EF4-FFF2-40B4-BE49-F238E27FC236}">
                <a16:creationId xmlns:a16="http://schemas.microsoft.com/office/drawing/2014/main" id="{C2AB272A-2D74-A647-E128-021EF16D304C}"/>
              </a:ext>
            </a:extLst>
          </p:cNvPr>
          <p:cNvSpPr>
            <a:spLocks noGrp="1"/>
          </p:cNvSpPr>
          <p:nvPr>
            <p:ph idx="1"/>
          </p:nvPr>
        </p:nvSpPr>
        <p:spPr/>
        <p:txBody>
          <a:bodyPr>
            <a:normAutofit fontScale="70000" lnSpcReduction="20000"/>
          </a:bodyPr>
          <a:lstStyle/>
          <a:p>
            <a:pPr marL="0" indent="0">
              <a:buNone/>
            </a:pPr>
            <a:r>
              <a:rPr lang="en-US" sz="3300" b="1"/>
              <a:t>Q: Why is this change happening? </a:t>
            </a:r>
          </a:p>
          <a:p>
            <a:pPr marL="0" indent="0">
              <a:buNone/>
            </a:pPr>
            <a:endParaRPr lang="en-US" sz="3300" b="1"/>
          </a:p>
          <a:p>
            <a:pPr marL="0" indent="0">
              <a:buNone/>
            </a:pPr>
            <a:r>
              <a:rPr lang="en-US" sz="3300" b="1"/>
              <a:t>A: </a:t>
            </a:r>
            <a:r>
              <a:rPr lang="en-US" sz="3300"/>
              <a:t>1) Better alignment of service documentation with allowable activities    	   defined in the HCS contracts</a:t>
            </a:r>
          </a:p>
          <a:p>
            <a:pPr marL="457200" lvl="1" indent="0">
              <a:buNone/>
            </a:pPr>
            <a:r>
              <a:rPr lang="en-US" sz="2800"/>
              <a:t>            Ensures HN/TSS services are aligned with contracted scope of work</a:t>
            </a:r>
          </a:p>
          <a:p>
            <a:pPr marL="0" indent="0">
              <a:buNone/>
            </a:pPr>
            <a:r>
              <a:rPr lang="en-US" sz="3300"/>
              <a:t>      2) More accurate reflection of the services provided</a:t>
            </a:r>
          </a:p>
          <a:p>
            <a:pPr marL="0" indent="0">
              <a:buNone/>
            </a:pPr>
            <a:r>
              <a:rPr lang="en-US"/>
              <a:t>	    providers will be able to demonstrate (and analyze via HMIS reporting) the full range 	    of HN/TSS services being provided</a:t>
            </a:r>
          </a:p>
          <a:p>
            <a:pPr marL="457200" lvl="1" indent="0">
              <a:buNone/>
            </a:pPr>
            <a:r>
              <a:rPr lang="en-US" sz="3300"/>
              <a:t>3) Improved safeguards that services reflect enrollments</a:t>
            </a:r>
          </a:p>
          <a:p>
            <a:pPr marL="457200" lvl="1" indent="0">
              <a:buNone/>
            </a:pPr>
            <a:r>
              <a:rPr lang="en-US" sz="3300"/>
              <a:t>	    </a:t>
            </a:r>
            <a:r>
              <a:rPr lang="en-US" sz="2800"/>
              <a:t>if the services a client is receiving consistently fall outside of the      	    	     	    allowable activities over a sustained time period, they are likely enrolled in  	     	    the wrong service </a:t>
            </a:r>
          </a:p>
          <a:p>
            <a:pPr marL="0" indent="0">
              <a:buNone/>
            </a:pPr>
            <a:r>
              <a:rPr lang="en-US"/>
              <a:t>               </a:t>
            </a:r>
          </a:p>
          <a:p>
            <a:pPr marL="0" indent="0">
              <a:buNone/>
            </a:pPr>
            <a:r>
              <a:rPr lang="en-US"/>
              <a:t>                </a:t>
            </a:r>
          </a:p>
          <a:p>
            <a:pPr marL="0" indent="0">
              <a:buNone/>
            </a:pPr>
            <a:endParaRPr lang="en-US"/>
          </a:p>
        </p:txBody>
      </p:sp>
      <p:sp>
        <p:nvSpPr>
          <p:cNvPr id="5" name="Arrow: Right 4">
            <a:extLst>
              <a:ext uri="{FF2B5EF4-FFF2-40B4-BE49-F238E27FC236}">
                <a16:creationId xmlns:a16="http://schemas.microsoft.com/office/drawing/2014/main" id="{F4620A2D-4E6A-C4F4-F857-91F6AB79317D}"/>
              </a:ext>
              <a:ext uri="{C183D7F6-B498-43B3-948B-1728B52AA6E4}">
                <adec:decorative xmlns:adec="http://schemas.microsoft.com/office/drawing/2017/decorative" val="1"/>
              </a:ext>
            </a:extLst>
          </p:cNvPr>
          <p:cNvSpPr/>
          <p:nvPr/>
        </p:nvSpPr>
        <p:spPr>
          <a:xfrm>
            <a:off x="1442350" y="2862268"/>
            <a:ext cx="517071" cy="163285"/>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7BC24923-2F28-2954-7764-B9A36E8AA1E9}"/>
              </a:ext>
              <a:ext uri="{C183D7F6-B498-43B3-948B-1728B52AA6E4}">
                <adec:decorative xmlns:adec="http://schemas.microsoft.com/office/drawing/2017/decorative" val="1"/>
              </a:ext>
            </a:extLst>
          </p:cNvPr>
          <p:cNvSpPr/>
          <p:nvPr/>
        </p:nvSpPr>
        <p:spPr>
          <a:xfrm flipV="1">
            <a:off x="1442351" y="3627455"/>
            <a:ext cx="517071" cy="163285"/>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31F6F572-9BE2-3992-D0CD-AB5403E5DCCF}"/>
              </a:ext>
              <a:ext uri="{C183D7F6-B498-43B3-948B-1728B52AA6E4}">
                <adec:decorative xmlns:adec="http://schemas.microsoft.com/office/drawing/2017/decorative" val="1"/>
              </a:ext>
            </a:extLst>
          </p:cNvPr>
          <p:cNvSpPr/>
          <p:nvPr/>
        </p:nvSpPr>
        <p:spPr>
          <a:xfrm flipV="1">
            <a:off x="1442351" y="4555927"/>
            <a:ext cx="517071" cy="163285"/>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8142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A4DDF-F61E-F199-4C75-08106BDA3A2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2BAF5F2-33FF-DDE8-2286-9BABAB75F82B}"/>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D6B0157E-4F7F-5A80-5860-00134B7D9AAE}"/>
              </a:ext>
            </a:extLst>
          </p:cNvPr>
          <p:cNvSpPr>
            <a:spLocks noGrp="1"/>
          </p:cNvSpPr>
          <p:nvPr>
            <p:ph type="title"/>
          </p:nvPr>
        </p:nvSpPr>
        <p:spPr/>
        <p:txBody>
          <a:bodyPr/>
          <a:lstStyle/>
          <a:p>
            <a:r>
              <a:rPr lang="en-US"/>
              <a:t>New HMIS Service Categories</a:t>
            </a:r>
          </a:p>
        </p:txBody>
      </p:sp>
      <p:sp>
        <p:nvSpPr>
          <p:cNvPr id="4" name="Content Placeholder 3">
            <a:extLst>
              <a:ext uri="{FF2B5EF4-FFF2-40B4-BE49-F238E27FC236}">
                <a16:creationId xmlns:a16="http://schemas.microsoft.com/office/drawing/2014/main" id="{3BEC3B71-6184-F5AD-6CD8-14056891B792}"/>
              </a:ext>
            </a:extLst>
          </p:cNvPr>
          <p:cNvSpPr>
            <a:spLocks noGrp="1"/>
          </p:cNvSpPr>
          <p:nvPr>
            <p:ph idx="1"/>
          </p:nvPr>
        </p:nvSpPr>
        <p:spPr/>
        <p:txBody>
          <a:bodyPr>
            <a:normAutofit/>
          </a:bodyPr>
          <a:lstStyle/>
          <a:p>
            <a:pPr marL="0" indent="0">
              <a:buNone/>
            </a:pPr>
            <a:r>
              <a:rPr lang="en-US" b="1"/>
              <a:t>New Structure: </a:t>
            </a:r>
          </a:p>
          <a:p>
            <a:pPr lvl="1"/>
            <a:r>
              <a:rPr lang="en-US" b="1"/>
              <a:t>Multiple </a:t>
            </a:r>
            <a:r>
              <a:rPr lang="en-US"/>
              <a:t>Categories:</a:t>
            </a:r>
          </a:p>
          <a:p>
            <a:pPr marL="0" indent="0">
              <a:buNone/>
            </a:pPr>
            <a:r>
              <a:rPr lang="en-US"/>
              <a:t>                </a:t>
            </a:r>
          </a:p>
        </p:txBody>
      </p:sp>
      <p:pic>
        <p:nvPicPr>
          <p:cNvPr id="6" name="Picture 5" descr="Screenshot showing multiple categories under &quot;Provide Services&quot; tab.">
            <a:extLst>
              <a:ext uri="{FF2B5EF4-FFF2-40B4-BE49-F238E27FC236}">
                <a16:creationId xmlns:a16="http://schemas.microsoft.com/office/drawing/2014/main" id="{4FE7CB21-C7E4-339F-32F2-D95652081596}"/>
              </a:ext>
            </a:extLst>
          </p:cNvPr>
          <p:cNvPicPr>
            <a:picLocks noChangeAspect="1"/>
          </p:cNvPicPr>
          <p:nvPr/>
        </p:nvPicPr>
        <p:blipFill>
          <a:blip r:embed="rId3"/>
          <a:stretch>
            <a:fillRect/>
          </a:stretch>
        </p:blipFill>
        <p:spPr>
          <a:xfrm>
            <a:off x="227089" y="2286407"/>
            <a:ext cx="5664685" cy="3389179"/>
          </a:xfrm>
          <a:prstGeom prst="rect">
            <a:avLst/>
          </a:prstGeom>
        </p:spPr>
      </p:pic>
      <p:pic>
        <p:nvPicPr>
          <p:cNvPr id="8" name="Picture 7" descr="Screenshot showing additional multiple categories under &quot;Provide Services&quot; tab.">
            <a:extLst>
              <a:ext uri="{FF2B5EF4-FFF2-40B4-BE49-F238E27FC236}">
                <a16:creationId xmlns:a16="http://schemas.microsoft.com/office/drawing/2014/main" id="{2C53CC18-CC56-4339-283F-670B7E1A7207}"/>
              </a:ext>
            </a:extLst>
          </p:cNvPr>
          <p:cNvPicPr>
            <a:picLocks noChangeAspect="1"/>
          </p:cNvPicPr>
          <p:nvPr/>
        </p:nvPicPr>
        <p:blipFill>
          <a:blip r:embed="rId4"/>
          <a:stretch>
            <a:fillRect/>
          </a:stretch>
        </p:blipFill>
        <p:spPr>
          <a:xfrm>
            <a:off x="6095999" y="2296720"/>
            <a:ext cx="5581957" cy="3378866"/>
          </a:xfrm>
          <a:prstGeom prst="rect">
            <a:avLst/>
          </a:prstGeom>
        </p:spPr>
      </p:pic>
    </p:spTree>
    <p:extLst>
      <p:ext uri="{BB962C8B-B14F-4D97-AF65-F5344CB8AC3E}">
        <p14:creationId xmlns:p14="http://schemas.microsoft.com/office/powerpoint/2010/main" val="1168283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F4371-DF2C-4F3F-BD1D-0050673ABC0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221212-DEC9-C2E7-B4BC-57414C7989C4}"/>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900" b="0" i="0" u="none" strike="noStrike" kern="1200" cap="none" spc="0" normalizeH="0" baseline="0" noProof="0" smtClean="0">
                <a:ln>
                  <a:noFill/>
                </a:ln>
                <a:solidFill>
                  <a:srgbClr val="008CC5"/>
                </a:solidFill>
                <a:effectLst/>
                <a:uLnTx/>
                <a:uFillTx/>
                <a:latin typeface="Aptos" panose="020B0004020202020204" pitchFamily="34" charset="0"/>
                <a:sym typeface="Inter"/>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a:ln>
                <a:noFill/>
              </a:ln>
              <a:solidFill>
                <a:srgbClr val="008CC5"/>
              </a:solidFill>
              <a:effectLst/>
              <a:uLnTx/>
              <a:uFillTx/>
              <a:latin typeface="Aptos" panose="020B0004020202020204" pitchFamily="34" charset="0"/>
              <a:sym typeface="Inter"/>
            </a:endParaRPr>
          </a:p>
        </p:txBody>
      </p:sp>
      <p:sp>
        <p:nvSpPr>
          <p:cNvPr id="3" name="Title 2">
            <a:extLst>
              <a:ext uri="{FF2B5EF4-FFF2-40B4-BE49-F238E27FC236}">
                <a16:creationId xmlns:a16="http://schemas.microsoft.com/office/drawing/2014/main" id="{BADB8793-4DC1-3FF0-A47B-CDA45D861700}"/>
              </a:ext>
            </a:extLst>
          </p:cNvPr>
          <p:cNvSpPr>
            <a:spLocks noGrp="1"/>
          </p:cNvSpPr>
          <p:nvPr>
            <p:ph type="title"/>
          </p:nvPr>
        </p:nvSpPr>
        <p:spPr/>
        <p:txBody>
          <a:bodyPr/>
          <a:lstStyle/>
          <a:p>
            <a:r>
              <a:rPr lang="en-US"/>
              <a:t>New HMIS Service Categories</a:t>
            </a:r>
          </a:p>
        </p:txBody>
      </p:sp>
      <p:sp>
        <p:nvSpPr>
          <p:cNvPr id="4" name="Content Placeholder 3">
            <a:extLst>
              <a:ext uri="{FF2B5EF4-FFF2-40B4-BE49-F238E27FC236}">
                <a16:creationId xmlns:a16="http://schemas.microsoft.com/office/drawing/2014/main" id="{119AE21B-512E-2D0B-B393-50BBB0F93BB8}"/>
              </a:ext>
            </a:extLst>
          </p:cNvPr>
          <p:cNvSpPr>
            <a:spLocks noGrp="1"/>
          </p:cNvSpPr>
          <p:nvPr>
            <p:ph idx="1"/>
          </p:nvPr>
        </p:nvSpPr>
        <p:spPr/>
        <p:txBody>
          <a:bodyPr>
            <a:normAutofit/>
          </a:bodyPr>
          <a:lstStyle/>
          <a:p>
            <a:pPr marL="0" indent="0">
              <a:buNone/>
            </a:pPr>
            <a:r>
              <a:rPr lang="en-US" b="1"/>
              <a:t>New Structure: </a:t>
            </a:r>
          </a:p>
          <a:p>
            <a:pPr lvl="1"/>
            <a:r>
              <a:rPr lang="en-US" b="1"/>
              <a:t>Two </a:t>
            </a:r>
            <a:r>
              <a:rPr lang="en-US"/>
              <a:t>subcategories: </a:t>
            </a:r>
          </a:p>
          <a:p>
            <a:pPr marL="914400" lvl="2" indent="0">
              <a:buNone/>
            </a:pPr>
            <a:r>
              <a:rPr lang="en-US" b="1"/>
              <a:t>#1: “Direct Contact Encounter” - </a:t>
            </a:r>
            <a:r>
              <a:rPr lang="en-US"/>
              <a:t>use when the service provided had associated direct contact with the client</a:t>
            </a:r>
            <a:endParaRPr lang="en-US" b="1"/>
          </a:p>
          <a:p>
            <a:pPr marL="914400" lvl="2" indent="0">
              <a:buNone/>
            </a:pPr>
            <a:r>
              <a:rPr lang="en-US" b="1"/>
              <a:t>#2: “No contact/not billable”- </a:t>
            </a:r>
            <a:r>
              <a:rPr lang="en-US"/>
              <a:t>use when the service provided did not have associated direct contact with the client</a:t>
            </a:r>
          </a:p>
          <a:p>
            <a:pPr marL="914400" lvl="2" indent="0">
              <a:buNone/>
            </a:pPr>
            <a:r>
              <a:rPr lang="en-US" b="1"/>
              <a:t>	- Note: </a:t>
            </a:r>
            <a:r>
              <a:rPr lang="en-US"/>
              <a:t>Some categories only have the </a:t>
            </a:r>
            <a:r>
              <a:rPr lang="en-US" b="1"/>
              <a:t>“No contact/not billable” </a:t>
            </a:r>
            <a:r>
              <a:rPr lang="en-US"/>
              <a:t>option. This 	is because those activities are not billable services regardless of whether 	there was direct contact or not. </a:t>
            </a:r>
          </a:p>
          <a:p>
            <a:pPr marL="0" indent="0">
              <a:buNone/>
            </a:pPr>
            <a:r>
              <a:rPr lang="en-US"/>
              <a:t>                </a:t>
            </a:r>
          </a:p>
        </p:txBody>
      </p:sp>
      <p:pic>
        <p:nvPicPr>
          <p:cNvPr id="6" name="Picture 5" descr="Screenshot showing two subcategories including &quot;Direct Contact Encounter&quot; and &quot;No Contact/Not billable&quot;">
            <a:extLst>
              <a:ext uri="{FF2B5EF4-FFF2-40B4-BE49-F238E27FC236}">
                <a16:creationId xmlns:a16="http://schemas.microsoft.com/office/drawing/2014/main" id="{5AF84041-7A4F-E97D-E5D5-E17BF561C6A5}"/>
              </a:ext>
            </a:extLst>
          </p:cNvPr>
          <p:cNvPicPr>
            <a:picLocks noChangeAspect="1"/>
          </p:cNvPicPr>
          <p:nvPr/>
        </p:nvPicPr>
        <p:blipFill>
          <a:blip r:embed="rId3"/>
          <a:stretch>
            <a:fillRect/>
          </a:stretch>
        </p:blipFill>
        <p:spPr>
          <a:xfrm>
            <a:off x="838200" y="4765997"/>
            <a:ext cx="6601481" cy="1837376"/>
          </a:xfrm>
          <a:prstGeom prst="rect">
            <a:avLst/>
          </a:prstGeom>
        </p:spPr>
      </p:pic>
    </p:spTree>
    <p:extLst>
      <p:ext uri="{BB962C8B-B14F-4D97-AF65-F5344CB8AC3E}">
        <p14:creationId xmlns:p14="http://schemas.microsoft.com/office/powerpoint/2010/main" val="1488616385"/>
      </p:ext>
    </p:extLst>
  </p:cSld>
  <p:clrMapOvr>
    <a:masterClrMapping/>
  </p:clrMapOvr>
</p:sld>
</file>

<file path=ppt/theme/theme1.xml><?xml version="1.0" encoding="utf-8"?>
<a:theme xmlns:a="http://schemas.openxmlformats.org/drawingml/2006/main" name="Alameda_County_Health">
  <a:themeElements>
    <a:clrScheme name="Alameda County Health">
      <a:dk1>
        <a:srgbClr val="003E56"/>
      </a:dk1>
      <a:lt1>
        <a:srgbClr val="FFFFFF"/>
      </a:lt1>
      <a:dk2>
        <a:srgbClr val="003E56"/>
      </a:dk2>
      <a:lt2>
        <a:srgbClr val="F1F7FD"/>
      </a:lt2>
      <a:accent1>
        <a:srgbClr val="F3D155"/>
      </a:accent1>
      <a:accent2>
        <a:srgbClr val="008CC5"/>
      </a:accent2>
      <a:accent3>
        <a:srgbClr val="AB1D38"/>
      </a:accent3>
      <a:accent4>
        <a:srgbClr val="3C2283"/>
      </a:accent4>
      <a:accent5>
        <a:srgbClr val="086534"/>
      </a:accent5>
      <a:accent6>
        <a:srgbClr val="F7F7F7"/>
      </a:accent6>
      <a:hlink>
        <a:srgbClr val="008CC5"/>
      </a:hlink>
      <a:folHlink>
        <a:srgbClr val="008C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4.2.24 ILC" id="{73620ADC-7428-4CF6-8112-69CBBA38163E}" vid="{8E4CBC7A-C71F-4AF8-88B7-5396078236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710081BAFFFC419E81F513573C7D69" ma:contentTypeVersion="10" ma:contentTypeDescription="Create a new document." ma:contentTypeScope="" ma:versionID="736f714442f969c4cd64b32cd7f3c429">
  <xsd:schema xmlns:xsd="http://www.w3.org/2001/XMLSchema" xmlns:xs="http://www.w3.org/2001/XMLSchema" xmlns:p="http://schemas.microsoft.com/office/2006/metadata/properties" xmlns:ns3="7f77a870-14e7-4959-9e6a-dbbd49e6dbba" targetNamespace="http://schemas.microsoft.com/office/2006/metadata/properties" ma:root="true" ma:fieldsID="fe730cafa6ee8c6cdc7d03ded72eb0b1" ns3:_="">
    <xsd:import namespace="7f77a870-14e7-4959-9e6a-dbbd49e6dbba"/>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element ref="ns3:_activity"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7a870-14e7-4959-9e6a-dbbd49e6dbba"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f77a870-14e7-4959-9e6a-dbbd49e6dbba" xsi:nil="true"/>
  </documentManagement>
</p:properties>
</file>

<file path=customXml/itemProps1.xml><?xml version="1.0" encoding="utf-8"?>
<ds:datastoreItem xmlns:ds="http://schemas.openxmlformats.org/officeDocument/2006/customXml" ds:itemID="{E417B0BF-32D3-422B-86D0-01407E64429D}">
  <ds:schemaRefs>
    <ds:schemaRef ds:uri="7f77a870-14e7-4959-9e6a-dbbd49e6dbb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9DF042A-B230-42F7-9A83-B9F1972225A3}">
  <ds:schemaRefs>
    <ds:schemaRef ds:uri="http://schemas.microsoft.com/sharepoint/v3/contenttype/forms"/>
  </ds:schemaRefs>
</ds:datastoreItem>
</file>

<file path=customXml/itemProps3.xml><?xml version="1.0" encoding="utf-8"?>
<ds:datastoreItem xmlns:ds="http://schemas.openxmlformats.org/officeDocument/2006/customXml" ds:itemID="{36877945-AB38-45DE-9DA2-91E3699E6121}">
  <ds:schemaRefs>
    <ds:schemaRef ds:uri="http://www.w3.org/XML/1998/namespace"/>
    <ds:schemaRef ds:uri="http://purl.org/dc/terms/"/>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purl.org/dc/dcmitype/"/>
    <ds:schemaRef ds:uri="7f77a870-14e7-4959-9e6a-dbbd49e6dbb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4.2.24 ILC</Template>
  <TotalTime>176</TotalTime>
  <Words>1347</Words>
  <Application>Microsoft Office PowerPoint</Application>
  <PresentationFormat>Widescreen</PresentationFormat>
  <Paragraphs>187</Paragraphs>
  <Slides>25</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Arial</vt:lpstr>
      <vt:lpstr>Calibri</vt:lpstr>
      <vt:lpstr>Inter</vt:lpstr>
      <vt:lpstr>Wingdings</vt:lpstr>
      <vt:lpstr>Alameda_County_Health</vt:lpstr>
      <vt:lpstr>Housing Community Supports Training: Service Encounter Documentation in HMIS May 18, 2026  Welcome! Please put your name, role, and Org in the chat, and make sure your mic is muted </vt:lpstr>
      <vt:lpstr>Today’s Training</vt:lpstr>
      <vt:lpstr>What is an “Encounter”? </vt:lpstr>
      <vt:lpstr>Allowable HCS activities</vt:lpstr>
      <vt:lpstr>Allowable HCS activities – Examples</vt:lpstr>
      <vt:lpstr>Introducing New HMIS Service Categories</vt:lpstr>
      <vt:lpstr>New HMIS Service Categories</vt:lpstr>
      <vt:lpstr>New HMIS Service Categories</vt:lpstr>
      <vt:lpstr>New HMIS Service Categories</vt:lpstr>
      <vt:lpstr>Billable services crosswalk- Housing Navigation </vt:lpstr>
      <vt:lpstr>Billable services crosswalk- Housing Navigation </vt:lpstr>
      <vt:lpstr>Billable services crosswalk- Housing Navigation </vt:lpstr>
      <vt:lpstr>Billable services crosswalk – Tenancy Sustaining Services</vt:lpstr>
      <vt:lpstr>Billable services crosswalk - Tenancy Sustaining Services</vt:lpstr>
      <vt:lpstr>Billable services crosswalk - Tenancy Sustaining Services</vt:lpstr>
      <vt:lpstr>Example</vt:lpstr>
      <vt:lpstr>Example</vt:lpstr>
      <vt:lpstr>Example</vt:lpstr>
      <vt:lpstr>Example</vt:lpstr>
      <vt:lpstr>HCS Service Note Quality Standards – Required Elements</vt:lpstr>
      <vt:lpstr>HCS Service Note Quality Standards - Narrative</vt:lpstr>
      <vt:lpstr>HCS Service Note Quality Standards - Narrative</vt:lpstr>
      <vt:lpstr>HCS Service Note Quality Standards</vt:lpstr>
      <vt:lpstr>What’s Next?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Community Supports ILC Meeting  April 2, 2024  Meeting purpose: Monthly Implementation Learning Collaborative with Housing Community Supports agencies and partners to share policy updates, best practices and training efforts.</dc:title>
  <dc:creator>Levine, Joshua, OAD, OHCC</dc:creator>
  <cp:lastModifiedBy>Padilla, David, AC Health, H&amp;H</cp:lastModifiedBy>
  <cp:revision>2</cp:revision>
  <dcterms:created xsi:type="dcterms:W3CDTF">2024-03-29T21:15:44Z</dcterms:created>
  <dcterms:modified xsi:type="dcterms:W3CDTF">2026-06-24T21:50:24Z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0x010100B2710081BAFFFC419E81F513573C7D69</vt:lpwstr>
  </property>
</Properties>
</file>